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2"/>
  </p:notesMasterIdLst>
  <p:sldIdLst>
    <p:sldId id="256" r:id="rId3"/>
    <p:sldId id="257" r:id="rId4"/>
    <p:sldId id="292" r:id="rId5"/>
    <p:sldId id="294" r:id="rId6"/>
    <p:sldId id="275" r:id="rId7"/>
    <p:sldId id="274" r:id="rId8"/>
    <p:sldId id="284" r:id="rId9"/>
    <p:sldId id="296" r:id="rId10"/>
    <p:sldId id="306" r:id="rId11"/>
    <p:sldId id="298" r:id="rId12"/>
    <p:sldId id="295" r:id="rId13"/>
    <p:sldId id="297" r:id="rId14"/>
    <p:sldId id="301" r:id="rId15"/>
    <p:sldId id="304" r:id="rId16"/>
    <p:sldId id="305" r:id="rId17"/>
    <p:sldId id="302" r:id="rId18"/>
    <p:sldId id="303" r:id="rId19"/>
    <p:sldId id="270" r:id="rId20"/>
    <p:sldId id="271" r:id="rId21"/>
  </p:sldIdLst>
  <p:sldSz cx="9144000" cy="6858000" type="screen4x3"/>
  <p:notesSz cx="6743700" cy="9880600"/>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n-ea"/>
        <a:cs typeface="Arial"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n-ea"/>
        <a:cs typeface="Arial" charset="0"/>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n-ea"/>
        <a:cs typeface="Arial" charset="0"/>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n-ea"/>
        <a:cs typeface="Arial" charset="0"/>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n-ea"/>
        <a:cs typeface="Arial" charset="0"/>
      </a:defRPr>
    </a:lvl5pPr>
    <a:lvl6pPr marL="2286000" algn="l" defTabSz="914400" rtl="0" eaLnBrk="1" latinLnBrk="0" hangingPunct="1">
      <a:defRPr sz="2400" kern="1200">
        <a:solidFill>
          <a:schemeClr val="bg1"/>
        </a:solidFill>
        <a:latin typeface="Times New Roman" pitchFamily="18" charset="0"/>
        <a:ea typeface="+mn-ea"/>
        <a:cs typeface="Arial" charset="0"/>
      </a:defRPr>
    </a:lvl6pPr>
    <a:lvl7pPr marL="2743200" algn="l" defTabSz="914400" rtl="0" eaLnBrk="1" latinLnBrk="0" hangingPunct="1">
      <a:defRPr sz="2400" kern="1200">
        <a:solidFill>
          <a:schemeClr val="bg1"/>
        </a:solidFill>
        <a:latin typeface="Times New Roman" pitchFamily="18" charset="0"/>
        <a:ea typeface="+mn-ea"/>
        <a:cs typeface="Arial" charset="0"/>
      </a:defRPr>
    </a:lvl7pPr>
    <a:lvl8pPr marL="3200400" algn="l" defTabSz="914400" rtl="0" eaLnBrk="1" latinLnBrk="0" hangingPunct="1">
      <a:defRPr sz="2400" kern="1200">
        <a:solidFill>
          <a:schemeClr val="bg1"/>
        </a:solidFill>
        <a:latin typeface="Times New Roman" pitchFamily="18" charset="0"/>
        <a:ea typeface="+mn-ea"/>
        <a:cs typeface="Arial" charset="0"/>
      </a:defRPr>
    </a:lvl8pPr>
    <a:lvl9pPr marL="3657600" algn="l" defTabSz="914400" rtl="0" eaLnBrk="1" latinLnBrk="0" hangingPunct="1">
      <a:defRPr sz="2400" kern="1200">
        <a:solidFill>
          <a:schemeClr val="bg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6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7"/>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6743700" cy="98806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itchFamily="18" charset="0"/>
              <a:buNone/>
            </a:pPr>
            <a:endParaRPr lang="en-ZA"/>
          </a:p>
        </p:txBody>
      </p:sp>
      <p:sp>
        <p:nvSpPr>
          <p:cNvPr id="3074" name="Rectangle 2"/>
          <p:cNvSpPr>
            <a:spLocks noGrp="1" noChangeArrowheads="1"/>
          </p:cNvSpPr>
          <p:nvPr>
            <p:ph type="hdr"/>
          </p:nvPr>
        </p:nvSpPr>
        <p:spPr bwMode="auto">
          <a:xfrm>
            <a:off x="0" y="0"/>
            <a:ext cx="2919413" cy="4921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8" charset="0"/>
              <a:buNone/>
              <a:tabLst>
                <a:tab pos="723900" algn="l"/>
                <a:tab pos="1447800" algn="l"/>
                <a:tab pos="2171700" algn="l"/>
                <a:tab pos="2895600" algn="l"/>
              </a:tabLst>
              <a:defRPr sz="1200">
                <a:solidFill>
                  <a:srgbClr val="000000"/>
                </a:solidFill>
                <a:cs typeface="+mn-cs"/>
              </a:defRPr>
            </a:lvl1pPr>
          </a:lstStyle>
          <a:p>
            <a:pPr>
              <a:defRPr/>
            </a:pPr>
            <a:endParaRPr lang="en-US"/>
          </a:p>
        </p:txBody>
      </p:sp>
      <p:sp>
        <p:nvSpPr>
          <p:cNvPr id="3075" name="Rectangle 3"/>
          <p:cNvSpPr>
            <a:spLocks noGrp="1" noChangeArrowheads="1"/>
          </p:cNvSpPr>
          <p:nvPr>
            <p:ph type="dt"/>
          </p:nvPr>
        </p:nvSpPr>
        <p:spPr bwMode="auto">
          <a:xfrm>
            <a:off x="3819525" y="0"/>
            <a:ext cx="2919413" cy="4921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8" charset="0"/>
              <a:buNone/>
              <a:tabLst>
                <a:tab pos="723900" algn="l"/>
                <a:tab pos="1447800" algn="l"/>
                <a:tab pos="2171700" algn="l"/>
                <a:tab pos="2895600" algn="l"/>
              </a:tabLst>
              <a:defRPr sz="1200">
                <a:solidFill>
                  <a:srgbClr val="000000"/>
                </a:solidFill>
                <a:cs typeface="+mn-cs"/>
              </a:defRPr>
            </a:lvl1pPr>
          </a:lstStyle>
          <a:p>
            <a:pPr>
              <a:defRPr/>
            </a:pPr>
            <a:endParaRPr lang="en-US"/>
          </a:p>
        </p:txBody>
      </p:sp>
      <p:sp>
        <p:nvSpPr>
          <p:cNvPr id="23557" name="Rectangle 4"/>
          <p:cNvSpPr>
            <a:spLocks noGrp="1" noRot="1" noChangeAspect="1" noChangeArrowheads="1"/>
          </p:cNvSpPr>
          <p:nvPr>
            <p:ph type="sldImg"/>
          </p:nvPr>
        </p:nvSpPr>
        <p:spPr bwMode="auto">
          <a:xfrm>
            <a:off x="901700" y="741363"/>
            <a:ext cx="4938713"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7" name="Rectangle 5"/>
          <p:cNvSpPr>
            <a:spLocks noGrp="1" noChangeArrowheads="1"/>
          </p:cNvSpPr>
          <p:nvPr>
            <p:ph type="body"/>
          </p:nvPr>
        </p:nvSpPr>
        <p:spPr bwMode="auto">
          <a:xfrm>
            <a:off x="673100" y="4692650"/>
            <a:ext cx="5394325" cy="4445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9383713"/>
            <a:ext cx="2919413" cy="493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SzPct val="100000"/>
              <a:buFont typeface="Times New Roman" pitchFamily="18" charset="0"/>
              <a:buNone/>
              <a:tabLst>
                <a:tab pos="723900" algn="l"/>
                <a:tab pos="1447800" algn="l"/>
                <a:tab pos="2171700" algn="l"/>
                <a:tab pos="2895600" algn="l"/>
              </a:tabLst>
              <a:defRPr sz="1200">
                <a:solidFill>
                  <a:srgbClr val="000000"/>
                </a:solidFill>
                <a:cs typeface="+mn-cs"/>
              </a:defRPr>
            </a:lvl1pPr>
          </a:lstStyle>
          <a:p>
            <a:pPr>
              <a:defRPr/>
            </a:pPr>
            <a:endParaRPr lang="en-US"/>
          </a:p>
        </p:txBody>
      </p:sp>
      <p:sp>
        <p:nvSpPr>
          <p:cNvPr id="3079" name="Rectangle 7"/>
          <p:cNvSpPr>
            <a:spLocks noGrp="1" noChangeArrowheads="1"/>
          </p:cNvSpPr>
          <p:nvPr>
            <p:ph type="sldNum"/>
          </p:nvPr>
        </p:nvSpPr>
        <p:spPr bwMode="auto">
          <a:xfrm>
            <a:off x="3819525" y="9383713"/>
            <a:ext cx="2919413" cy="4937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8" charset="0"/>
              <a:buNone/>
              <a:tabLst>
                <a:tab pos="723900" algn="l"/>
                <a:tab pos="1447800" algn="l"/>
                <a:tab pos="2171700" algn="l"/>
                <a:tab pos="2895600" algn="l"/>
              </a:tabLst>
              <a:defRPr sz="1200">
                <a:solidFill>
                  <a:srgbClr val="000000"/>
                </a:solidFill>
                <a:cs typeface="+mn-cs"/>
              </a:defRPr>
            </a:lvl1pPr>
          </a:lstStyle>
          <a:p>
            <a:pPr>
              <a:defRPr/>
            </a:pPr>
            <a:fld id="{5131BCEE-FEAB-470B-99CD-8B8B553C3F95}" type="slidenum">
              <a:rPr lang="en-US"/>
              <a:pPr>
                <a:defRPr/>
              </a:pPr>
              <a:t>‹#›</a:t>
            </a:fld>
            <a:endParaRPr lang="en-US"/>
          </a:p>
        </p:txBody>
      </p:sp>
    </p:spTree>
    <p:extLst>
      <p:ext uri="{BB962C8B-B14F-4D97-AF65-F5344CB8AC3E}">
        <p14:creationId xmlns:p14="http://schemas.microsoft.com/office/powerpoint/2010/main" val="139339908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E0B32F77-5DB2-4215-AB1F-DFBF0703F5E7}" type="slidenum">
              <a:rPr lang="en-US" sz="1200" smtClean="0">
                <a:solidFill>
                  <a:srgbClr val="000000"/>
                </a:solidFill>
              </a:rPr>
              <a:pPr eaLnBrk="1" hangingPunct="1"/>
              <a:t>1</a:t>
            </a:fld>
            <a:endParaRPr lang="en-US" sz="1200" smtClean="0">
              <a:solidFill>
                <a:srgbClr val="000000"/>
              </a:solidFill>
            </a:endParaRPr>
          </a:p>
        </p:txBody>
      </p:sp>
      <p:sp>
        <p:nvSpPr>
          <p:cNvPr id="24579" name="Rectangle 1"/>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24580" name="Rectangle 2"/>
          <p:cNvSpPr>
            <a:spLocks noGrp="1" noChangeArrowheads="1"/>
          </p:cNvSpPr>
          <p:nvPr>
            <p:ph type="body" idx="1"/>
          </p:nvPr>
        </p:nvSpPr>
        <p:spPr>
          <a:xfrm>
            <a:off x="673100" y="4692650"/>
            <a:ext cx="5395913" cy="4448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54DC7695-6334-4F15-8729-2BEA9A5FB52F}" type="slidenum">
              <a:rPr lang="en-US" sz="1200" smtClean="0">
                <a:solidFill>
                  <a:srgbClr val="000000"/>
                </a:solidFill>
              </a:rPr>
              <a:pPr eaLnBrk="1" hangingPunct="1"/>
              <a:t>18</a:t>
            </a:fld>
            <a:endParaRPr lang="en-US" sz="1200" smtClean="0">
              <a:solidFill>
                <a:srgbClr val="000000"/>
              </a:solidFill>
            </a:endParaRPr>
          </a:p>
        </p:txBody>
      </p:sp>
      <p:sp>
        <p:nvSpPr>
          <p:cNvPr id="34819" name="Rectangle 1"/>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4A398C3D-F051-4FE8-8B10-D87514BA78A0}" type="slidenum">
              <a:rPr lang="en-US" sz="1200" smtClean="0">
                <a:solidFill>
                  <a:srgbClr val="000000"/>
                </a:solidFill>
              </a:rPr>
              <a:pPr eaLnBrk="1" hangingPunct="1"/>
              <a:t>19</a:t>
            </a:fld>
            <a:endParaRPr lang="en-US" sz="1200" smtClean="0">
              <a:solidFill>
                <a:srgbClr val="000000"/>
              </a:solidFill>
            </a:endParaRPr>
          </a:p>
        </p:txBody>
      </p:sp>
      <p:sp>
        <p:nvSpPr>
          <p:cNvPr id="35843" name="Rectangle 1"/>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35844" name="Rectangle 2"/>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65DB290B-7BBF-4B53-8014-2819CEBCFF4E}" type="slidenum">
              <a:rPr lang="en-US" sz="1200" smtClean="0">
                <a:solidFill>
                  <a:srgbClr val="000000"/>
                </a:solidFill>
              </a:rPr>
              <a:pPr eaLnBrk="1" hangingPunct="1"/>
              <a:t>2</a:t>
            </a:fld>
            <a:endParaRPr lang="en-US" sz="1200" smtClean="0">
              <a:solidFill>
                <a:srgbClr val="000000"/>
              </a:solidFill>
            </a:endParaRPr>
          </a:p>
        </p:txBody>
      </p:sp>
      <p:sp>
        <p:nvSpPr>
          <p:cNvPr id="25603" name="Rectangle 1"/>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AEEB1F40-54CD-4BA6-8619-B9291F3D9A69}" type="slidenum">
              <a:rPr lang="en-US" sz="1200" smtClean="0">
                <a:solidFill>
                  <a:srgbClr val="000000"/>
                </a:solidFill>
              </a:rPr>
              <a:pPr eaLnBrk="1" hangingPunct="1"/>
              <a:t>3</a:t>
            </a:fld>
            <a:endParaRPr lang="en-US" sz="1200" smtClean="0">
              <a:solidFill>
                <a:srgbClr val="000000"/>
              </a:solidFill>
            </a:endParaRPr>
          </a:p>
        </p:txBody>
      </p:sp>
      <p:sp>
        <p:nvSpPr>
          <p:cNvPr id="26627" name="Rectangle 2"/>
          <p:cNvSpPr>
            <a:spLocks noGrp="1" noRot="1" noChangeAspect="1" noChangeArrowheads="1" noTextEdit="1"/>
          </p:cNvSpPr>
          <p:nvPr>
            <p:ph type="sldImg"/>
          </p:nvPr>
        </p:nvSpPr>
        <p:spPr>
          <a:xfrm>
            <a:off x="901700" y="741363"/>
            <a:ext cx="4940300" cy="3705225"/>
          </a:xfrm>
        </p:spPr>
      </p:sp>
      <p:sp>
        <p:nvSpPr>
          <p:cNvPr id="26628" name="Rectangle 3"/>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865B3A29-E82B-40B9-A099-A34665CCA35D}" type="slidenum">
              <a:rPr lang="en-US" sz="1200" smtClean="0">
                <a:solidFill>
                  <a:srgbClr val="000000"/>
                </a:solidFill>
              </a:rPr>
              <a:pPr eaLnBrk="1" hangingPunct="1"/>
              <a:t>4</a:t>
            </a:fld>
            <a:endParaRPr lang="en-US" sz="1200" smtClean="0">
              <a:solidFill>
                <a:srgbClr val="000000"/>
              </a:solidFill>
            </a:endParaRPr>
          </a:p>
        </p:txBody>
      </p:sp>
      <p:sp>
        <p:nvSpPr>
          <p:cNvPr id="27651" name="Rectangle 2"/>
          <p:cNvSpPr>
            <a:spLocks noGrp="1" noRot="1" noChangeAspect="1" noChangeArrowheads="1" noTextEdit="1"/>
          </p:cNvSpPr>
          <p:nvPr>
            <p:ph type="sldImg"/>
          </p:nvPr>
        </p:nvSpPr>
        <p:spPr>
          <a:xfrm>
            <a:off x="901700" y="741363"/>
            <a:ext cx="4940300" cy="3705225"/>
          </a:xfrm>
        </p:spPr>
      </p:sp>
      <p:sp>
        <p:nvSpPr>
          <p:cNvPr id="27652" name="Rectangle 3"/>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CD550690-EBEF-4540-8344-9DEFB962354F}" type="slidenum">
              <a:rPr lang="en-US" sz="1200" smtClean="0">
                <a:solidFill>
                  <a:srgbClr val="000000"/>
                </a:solidFill>
              </a:rPr>
              <a:pPr eaLnBrk="1" hangingPunct="1"/>
              <a:t>5</a:t>
            </a:fld>
            <a:endParaRPr lang="en-US" sz="1200" smtClean="0">
              <a:solidFill>
                <a:srgbClr val="000000"/>
              </a:solidFill>
            </a:endParaRPr>
          </a:p>
        </p:txBody>
      </p:sp>
      <p:sp>
        <p:nvSpPr>
          <p:cNvPr id="29699" name="Rectangle 2"/>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29700" name="Rectangle 3"/>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eaLnBrk="1" hangingPunct="1"/>
            <a:fld id="{90D360A1-CEF6-4C25-869D-1BF184FD361C}" type="slidenum">
              <a:rPr lang="en-US" sz="1200" smtClean="0">
                <a:solidFill>
                  <a:srgbClr val="000000"/>
                </a:solidFill>
              </a:rPr>
              <a:pPr eaLnBrk="1" hangingPunct="1"/>
              <a:t>6</a:t>
            </a:fld>
            <a:endParaRPr lang="en-US" sz="1200" smtClean="0">
              <a:solidFill>
                <a:srgbClr val="000000"/>
              </a:solidFill>
            </a:endParaRPr>
          </a:p>
        </p:txBody>
      </p:sp>
      <p:sp>
        <p:nvSpPr>
          <p:cNvPr id="30723" name="Rectangle 2"/>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30724" name="Rectangle 3"/>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19525" y="93837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algn="r" eaLnBrk="1" hangingPunct="1">
              <a:buClr>
                <a:srgbClr val="000000"/>
              </a:buClr>
              <a:buSzPct val="100000"/>
              <a:buFont typeface="Times New Roman" pitchFamily="18" charset="0"/>
              <a:buNone/>
            </a:pPr>
            <a:fld id="{D366E332-9D2B-45CB-BEB0-1E12AA19BE95}" type="slidenum">
              <a:rPr lang="en-US" sz="1200">
                <a:solidFill>
                  <a:srgbClr val="000000"/>
                </a:solidFill>
              </a:rPr>
              <a:pPr algn="r" eaLnBrk="1" hangingPunct="1">
                <a:buClr>
                  <a:srgbClr val="000000"/>
                </a:buClr>
                <a:buSzPct val="100000"/>
                <a:buFont typeface="Times New Roman" pitchFamily="18" charset="0"/>
                <a:buNone/>
              </a:pPr>
              <a:t>9</a:t>
            </a:fld>
            <a:endParaRPr lang="en-US" sz="1200">
              <a:solidFill>
                <a:srgbClr val="000000"/>
              </a:solidFill>
            </a:endParaRPr>
          </a:p>
        </p:txBody>
      </p:sp>
      <p:sp>
        <p:nvSpPr>
          <p:cNvPr id="31747" name="Rectangle 1"/>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19525" y="93837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algn="r" eaLnBrk="1" hangingPunct="1">
              <a:buClr>
                <a:srgbClr val="000000"/>
              </a:buClr>
              <a:buSzPct val="100000"/>
              <a:buFont typeface="Times New Roman" pitchFamily="18" charset="0"/>
              <a:buNone/>
            </a:pPr>
            <a:fld id="{1EA51737-ED37-45BD-AF14-D674F2099860}" type="slidenum">
              <a:rPr lang="en-US" sz="1200">
                <a:solidFill>
                  <a:srgbClr val="000000"/>
                </a:solidFill>
              </a:rPr>
              <a:pPr algn="r" eaLnBrk="1" hangingPunct="1">
                <a:buClr>
                  <a:srgbClr val="000000"/>
                </a:buClr>
                <a:buSzPct val="100000"/>
                <a:buFont typeface="Times New Roman" pitchFamily="18" charset="0"/>
                <a:buNone/>
              </a:pPr>
              <a:t>10</a:t>
            </a:fld>
            <a:endParaRPr lang="en-US" sz="1200">
              <a:solidFill>
                <a:srgbClr val="000000"/>
              </a:solidFill>
            </a:endParaRPr>
          </a:p>
        </p:txBody>
      </p:sp>
      <p:sp>
        <p:nvSpPr>
          <p:cNvPr id="32771" name="Rectangle 1"/>
          <p:cNvSpPr>
            <a:spLocks noGrp="1" noRot="1" noChangeAspect="1" noChangeArrowheads="1" noTextEdit="1"/>
          </p:cNvSpPr>
          <p:nvPr>
            <p:ph type="sldImg"/>
          </p:nvPr>
        </p:nvSpPr>
        <p:spPr>
          <a:xfrm>
            <a:off x="901700" y="741363"/>
            <a:ext cx="4940300" cy="3705225"/>
          </a:xfrm>
          <a:solidFill>
            <a:srgbClr val="FFFFFF"/>
          </a:solidFill>
          <a:ln>
            <a:solidFill>
              <a:srgbClr val="000000"/>
            </a:solidFill>
            <a:miter lim="800000"/>
            <a:headEnd/>
            <a:tailEnd/>
          </a:ln>
        </p:spPr>
      </p:sp>
      <p:sp>
        <p:nvSpPr>
          <p:cNvPr id="32772" name="Rectangle 2"/>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19525" y="93837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sz="2400">
                <a:solidFill>
                  <a:schemeClr val="bg1"/>
                </a:solidFill>
                <a:latin typeface="Times New Roman" pitchFamily="18" charset="0"/>
                <a:cs typeface="Arial" charset="0"/>
              </a:defRPr>
            </a:lvl1pPr>
            <a:lvl2pPr eaLnBrk="0" hangingPunct="0">
              <a:tabLst>
                <a:tab pos="723900" algn="l"/>
                <a:tab pos="1447800" algn="l"/>
                <a:tab pos="2171700" algn="l"/>
                <a:tab pos="2895600" algn="l"/>
              </a:tabLst>
              <a:defRPr sz="2400">
                <a:solidFill>
                  <a:schemeClr val="bg1"/>
                </a:solidFill>
                <a:latin typeface="Times New Roman" pitchFamily="18" charset="0"/>
                <a:cs typeface="Arial" charset="0"/>
              </a:defRPr>
            </a:lvl2pPr>
            <a:lvl3pPr eaLnBrk="0" hangingPunct="0">
              <a:tabLst>
                <a:tab pos="723900" algn="l"/>
                <a:tab pos="1447800" algn="l"/>
                <a:tab pos="2171700" algn="l"/>
                <a:tab pos="2895600" algn="l"/>
              </a:tabLst>
              <a:defRPr sz="2400">
                <a:solidFill>
                  <a:schemeClr val="bg1"/>
                </a:solidFill>
                <a:latin typeface="Times New Roman" pitchFamily="18" charset="0"/>
                <a:cs typeface="Arial" charset="0"/>
              </a:defRPr>
            </a:lvl3pPr>
            <a:lvl4pPr eaLnBrk="0" hangingPunct="0">
              <a:tabLst>
                <a:tab pos="723900" algn="l"/>
                <a:tab pos="1447800" algn="l"/>
                <a:tab pos="2171700" algn="l"/>
                <a:tab pos="2895600" algn="l"/>
              </a:tabLst>
              <a:defRPr sz="2400">
                <a:solidFill>
                  <a:schemeClr val="bg1"/>
                </a:solidFill>
                <a:latin typeface="Times New Roman" pitchFamily="18" charset="0"/>
                <a:cs typeface="Arial" charset="0"/>
              </a:defRPr>
            </a:lvl4pPr>
            <a:lvl5pPr eaLnBrk="0" hangingPunc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itchFamily="18" charset="0"/>
                <a:cs typeface="Arial" charset="0"/>
              </a:defRPr>
            </a:lvl9pPr>
          </a:lstStyle>
          <a:p>
            <a:pPr algn="r" eaLnBrk="1" hangingPunct="1">
              <a:buClr>
                <a:srgbClr val="000000"/>
              </a:buClr>
              <a:buSzPct val="100000"/>
              <a:buFont typeface="Times New Roman" pitchFamily="18" charset="0"/>
              <a:buNone/>
            </a:pPr>
            <a:fld id="{7318061B-8C06-4D7E-9AE2-CBFC04898932}" type="slidenum">
              <a:rPr lang="en-US" sz="1200">
                <a:solidFill>
                  <a:srgbClr val="000000"/>
                </a:solidFill>
              </a:rPr>
              <a:pPr algn="r" eaLnBrk="1" hangingPunct="1">
                <a:buClr>
                  <a:srgbClr val="000000"/>
                </a:buClr>
                <a:buSzPct val="100000"/>
                <a:buFont typeface="Times New Roman" pitchFamily="18" charset="0"/>
                <a:buNone/>
              </a:pPr>
              <a:t>12</a:t>
            </a:fld>
            <a:endParaRPr lang="en-US" sz="1200">
              <a:solidFill>
                <a:srgbClr val="000000"/>
              </a:solidFill>
            </a:endParaRPr>
          </a:p>
        </p:txBody>
      </p:sp>
      <p:sp>
        <p:nvSpPr>
          <p:cNvPr id="33795" name="Rectangle 2"/>
          <p:cNvSpPr>
            <a:spLocks noGrp="1" noRot="1" noChangeAspect="1" noChangeArrowheads="1" noTextEdit="1"/>
          </p:cNvSpPr>
          <p:nvPr>
            <p:ph type="sldImg"/>
          </p:nvPr>
        </p:nvSpPr>
        <p:spPr>
          <a:xfrm>
            <a:off x="901700" y="741363"/>
            <a:ext cx="4940300" cy="3705225"/>
          </a:xfrm>
        </p:spPr>
      </p:sp>
      <p:sp>
        <p:nvSpPr>
          <p:cNvPr id="33796" name="Rectangle 3"/>
          <p:cNvSpPr>
            <a:spLocks noGrp="1" noChangeArrowheads="1"/>
          </p:cNvSpPr>
          <p:nvPr>
            <p:ph type="body" idx="1"/>
          </p:nvPr>
        </p:nvSpPr>
        <p:spPr>
          <a:xfrm>
            <a:off x="673100" y="4692650"/>
            <a:ext cx="5395913"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6" name="Rectangle 5"/>
          <p:cNvSpPr>
            <a:spLocks noGrp="1" noChangeArrowheads="1"/>
          </p:cNvSpPr>
          <p:nvPr>
            <p:ph type="sldNum" idx="12"/>
          </p:nvPr>
        </p:nvSpPr>
        <p:spPr>
          <a:ln/>
        </p:spPr>
        <p:txBody>
          <a:bodyPr/>
          <a:lstStyle>
            <a:lvl1pPr>
              <a:defRPr/>
            </a:lvl1pPr>
          </a:lstStyle>
          <a:p>
            <a:pPr>
              <a:defRPr/>
            </a:pPr>
            <a:fld id="{F665DE94-4075-493D-9A51-B3B09EADA7B4}" type="slidenum">
              <a:rPr lang="en-US"/>
              <a:pPr>
                <a:defRPr/>
              </a:pPr>
              <a:t>‹#›</a:t>
            </a:fld>
            <a:endParaRPr lang="en-US"/>
          </a:p>
        </p:txBody>
      </p:sp>
    </p:spTree>
    <p:extLst>
      <p:ext uri="{BB962C8B-B14F-4D97-AF65-F5344CB8AC3E}">
        <p14:creationId xmlns:p14="http://schemas.microsoft.com/office/powerpoint/2010/main" val="320383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6" name="Rectangle 5"/>
          <p:cNvSpPr>
            <a:spLocks noGrp="1" noChangeArrowheads="1"/>
          </p:cNvSpPr>
          <p:nvPr>
            <p:ph type="sldNum" idx="12"/>
          </p:nvPr>
        </p:nvSpPr>
        <p:spPr>
          <a:ln/>
        </p:spPr>
        <p:txBody>
          <a:bodyPr/>
          <a:lstStyle>
            <a:lvl1pPr>
              <a:defRPr/>
            </a:lvl1pPr>
          </a:lstStyle>
          <a:p>
            <a:pPr>
              <a:defRPr/>
            </a:pPr>
            <a:fld id="{757B89FA-D160-486B-906A-4697AA4FA5E8}" type="slidenum">
              <a:rPr lang="en-US"/>
              <a:pPr>
                <a:defRPr/>
              </a:pPr>
              <a:t>‹#›</a:t>
            </a:fld>
            <a:endParaRPr lang="en-US"/>
          </a:p>
        </p:txBody>
      </p:sp>
    </p:spTree>
    <p:extLst>
      <p:ext uri="{BB962C8B-B14F-4D97-AF65-F5344CB8AC3E}">
        <p14:creationId xmlns:p14="http://schemas.microsoft.com/office/powerpoint/2010/main" val="422148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5813" cy="5726113"/>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92100"/>
            <a:ext cx="6019800" cy="5726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6" name="Rectangle 5"/>
          <p:cNvSpPr>
            <a:spLocks noGrp="1" noChangeArrowheads="1"/>
          </p:cNvSpPr>
          <p:nvPr>
            <p:ph type="sldNum" idx="12"/>
          </p:nvPr>
        </p:nvSpPr>
        <p:spPr>
          <a:ln/>
        </p:spPr>
        <p:txBody>
          <a:bodyPr/>
          <a:lstStyle>
            <a:lvl1pPr>
              <a:defRPr/>
            </a:lvl1pPr>
          </a:lstStyle>
          <a:p>
            <a:pPr>
              <a:defRPr/>
            </a:pPr>
            <a:fld id="{714868CC-00BC-44E4-8AC2-F62435FBC506}" type="slidenum">
              <a:rPr lang="en-US"/>
              <a:pPr>
                <a:defRPr/>
              </a:pPr>
              <a:t>‹#›</a:t>
            </a:fld>
            <a:endParaRPr lang="en-US"/>
          </a:p>
        </p:txBody>
      </p:sp>
    </p:spTree>
    <p:extLst>
      <p:ext uri="{BB962C8B-B14F-4D97-AF65-F5344CB8AC3E}">
        <p14:creationId xmlns:p14="http://schemas.microsoft.com/office/powerpoint/2010/main" val="255202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8013" cy="9747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268413"/>
            <a:ext cx="4037013"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6613" y="1268413"/>
            <a:ext cx="4038600"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7" name="Rectangle 5"/>
          <p:cNvSpPr>
            <a:spLocks noGrp="1" noChangeArrowheads="1"/>
          </p:cNvSpPr>
          <p:nvPr>
            <p:ph type="sldNum" idx="12"/>
          </p:nvPr>
        </p:nvSpPr>
        <p:spPr>
          <a:ln/>
        </p:spPr>
        <p:txBody>
          <a:bodyPr/>
          <a:lstStyle>
            <a:lvl1pPr>
              <a:defRPr/>
            </a:lvl1pPr>
          </a:lstStyle>
          <a:p>
            <a:pPr>
              <a:defRPr/>
            </a:pPr>
            <a:fld id="{CACA759F-1B5C-4419-A214-A7966EDB8FB9}" type="slidenum">
              <a:rPr lang="en-US"/>
              <a:pPr>
                <a:defRPr/>
              </a:pPr>
              <a:t>‹#›</a:t>
            </a:fld>
            <a:endParaRPr lang="en-US"/>
          </a:p>
        </p:txBody>
      </p:sp>
    </p:spTree>
    <p:extLst>
      <p:ext uri="{BB962C8B-B14F-4D97-AF65-F5344CB8AC3E}">
        <p14:creationId xmlns:p14="http://schemas.microsoft.com/office/powerpoint/2010/main" val="136362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8013" cy="9747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268413"/>
            <a:ext cx="4037013" cy="474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6613" y="1268413"/>
            <a:ext cx="40386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646613" y="3719513"/>
            <a:ext cx="40386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3"/>
          <p:cNvSpPr>
            <a:spLocks noGrp="1" noChangeArrowheads="1"/>
          </p:cNvSpPr>
          <p:nvPr>
            <p:ph type="dt" idx="10"/>
          </p:nvPr>
        </p:nvSpPr>
        <p:spPr>
          <a:ln/>
        </p:spPr>
        <p:txBody>
          <a:bodyPr/>
          <a:lstStyle>
            <a:lvl1pPr>
              <a:defRPr/>
            </a:lvl1pPr>
          </a:lstStyle>
          <a:p>
            <a:pPr>
              <a:defRPr/>
            </a:pPr>
            <a:endParaRPr lang="en-GB"/>
          </a:p>
        </p:txBody>
      </p:sp>
      <p:sp>
        <p:nvSpPr>
          <p:cNvPr id="7"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8" name="Rectangle 5"/>
          <p:cNvSpPr>
            <a:spLocks noGrp="1" noChangeArrowheads="1"/>
          </p:cNvSpPr>
          <p:nvPr>
            <p:ph type="sldNum" idx="12"/>
          </p:nvPr>
        </p:nvSpPr>
        <p:spPr>
          <a:ln/>
        </p:spPr>
        <p:txBody>
          <a:bodyPr/>
          <a:lstStyle>
            <a:lvl1pPr>
              <a:defRPr/>
            </a:lvl1pPr>
          </a:lstStyle>
          <a:p>
            <a:pPr>
              <a:defRPr/>
            </a:pPr>
            <a:fld id="{98C0E293-3258-4DEB-AB8E-F132EFAA0F4D}" type="slidenum">
              <a:rPr lang="en-US"/>
              <a:pPr>
                <a:defRPr/>
              </a:pPr>
              <a:t>‹#›</a:t>
            </a:fld>
            <a:endParaRPr lang="en-US"/>
          </a:p>
        </p:txBody>
      </p:sp>
    </p:spTree>
    <p:extLst>
      <p:ext uri="{BB962C8B-B14F-4D97-AF65-F5344CB8AC3E}">
        <p14:creationId xmlns:p14="http://schemas.microsoft.com/office/powerpoint/2010/main" val="141523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8013" cy="974725"/>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268413"/>
            <a:ext cx="82280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3719513"/>
            <a:ext cx="82280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7" name="Rectangle 5"/>
          <p:cNvSpPr>
            <a:spLocks noGrp="1" noChangeArrowheads="1"/>
          </p:cNvSpPr>
          <p:nvPr>
            <p:ph type="sldNum" idx="12"/>
          </p:nvPr>
        </p:nvSpPr>
        <p:spPr>
          <a:ln/>
        </p:spPr>
        <p:txBody>
          <a:bodyPr/>
          <a:lstStyle>
            <a:lvl1pPr>
              <a:defRPr/>
            </a:lvl1pPr>
          </a:lstStyle>
          <a:p>
            <a:pPr>
              <a:defRPr/>
            </a:pPr>
            <a:fld id="{3077AF65-6028-4055-9AE5-600943C82270}" type="slidenum">
              <a:rPr lang="en-US"/>
              <a:pPr>
                <a:defRPr/>
              </a:pPr>
              <a:t>‹#›</a:t>
            </a:fld>
            <a:endParaRPr lang="en-US"/>
          </a:p>
        </p:txBody>
      </p:sp>
    </p:spTree>
    <p:extLst>
      <p:ext uri="{BB962C8B-B14F-4D97-AF65-F5344CB8AC3E}">
        <p14:creationId xmlns:p14="http://schemas.microsoft.com/office/powerpoint/2010/main" val="270745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8013" cy="974725"/>
          </a:xfr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268413"/>
            <a:ext cx="82280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3719513"/>
            <a:ext cx="82280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7" name="Rectangle 5"/>
          <p:cNvSpPr>
            <a:spLocks noGrp="1" noChangeArrowheads="1"/>
          </p:cNvSpPr>
          <p:nvPr>
            <p:ph type="sldNum" idx="12"/>
          </p:nvPr>
        </p:nvSpPr>
        <p:spPr>
          <a:ln/>
        </p:spPr>
        <p:txBody>
          <a:bodyPr/>
          <a:lstStyle>
            <a:lvl1pPr>
              <a:defRPr/>
            </a:lvl1pPr>
          </a:lstStyle>
          <a:p>
            <a:pPr>
              <a:defRPr/>
            </a:pPr>
            <a:fld id="{C83EAF69-9162-4FED-A530-16E669BE79A2}" type="slidenum">
              <a:rPr lang="en-US"/>
              <a:pPr>
                <a:defRPr/>
              </a:pPr>
              <a:t>‹#›</a:t>
            </a:fld>
            <a:endParaRPr lang="en-US"/>
          </a:p>
        </p:txBody>
      </p:sp>
    </p:spTree>
    <p:extLst>
      <p:ext uri="{BB962C8B-B14F-4D97-AF65-F5344CB8AC3E}">
        <p14:creationId xmlns:p14="http://schemas.microsoft.com/office/powerpoint/2010/main" val="173946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8013" cy="974725"/>
          </a:xfr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457200" y="1268413"/>
            <a:ext cx="40370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6613" y="1268413"/>
            <a:ext cx="40386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half" idx="3"/>
          </p:nvPr>
        </p:nvSpPr>
        <p:spPr>
          <a:xfrm>
            <a:off x="457200" y="3719513"/>
            <a:ext cx="8228013"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3"/>
          <p:cNvSpPr>
            <a:spLocks noGrp="1" noChangeArrowheads="1"/>
          </p:cNvSpPr>
          <p:nvPr>
            <p:ph type="dt" idx="10"/>
          </p:nvPr>
        </p:nvSpPr>
        <p:spPr>
          <a:ln/>
        </p:spPr>
        <p:txBody>
          <a:bodyPr/>
          <a:lstStyle>
            <a:lvl1pPr>
              <a:defRPr/>
            </a:lvl1pPr>
          </a:lstStyle>
          <a:p>
            <a:pPr>
              <a:defRPr/>
            </a:pPr>
            <a:endParaRPr lang="en-GB"/>
          </a:p>
        </p:txBody>
      </p:sp>
      <p:sp>
        <p:nvSpPr>
          <p:cNvPr id="7"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8" name="Rectangle 5"/>
          <p:cNvSpPr>
            <a:spLocks noGrp="1" noChangeArrowheads="1"/>
          </p:cNvSpPr>
          <p:nvPr>
            <p:ph type="sldNum" idx="12"/>
          </p:nvPr>
        </p:nvSpPr>
        <p:spPr>
          <a:ln/>
        </p:spPr>
        <p:txBody>
          <a:bodyPr/>
          <a:lstStyle>
            <a:lvl1pPr>
              <a:defRPr/>
            </a:lvl1pPr>
          </a:lstStyle>
          <a:p>
            <a:pPr>
              <a:defRPr/>
            </a:pPr>
            <a:fld id="{89670729-5517-4879-A065-2FA39D30D736}" type="slidenum">
              <a:rPr lang="en-US"/>
              <a:pPr>
                <a:defRPr/>
              </a:pPr>
              <a:t>‹#›</a:t>
            </a:fld>
            <a:endParaRPr lang="en-US"/>
          </a:p>
        </p:txBody>
      </p:sp>
    </p:spTree>
    <p:extLst>
      <p:ext uri="{BB962C8B-B14F-4D97-AF65-F5344CB8AC3E}">
        <p14:creationId xmlns:p14="http://schemas.microsoft.com/office/powerpoint/2010/main" val="205619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5" name="Rectangle 4"/>
          <p:cNvSpPr>
            <a:spLocks noGrp="1" noChangeArrowheads="1"/>
          </p:cNvSpPr>
          <p:nvPr>
            <p:ph type="sldNum" idx="11"/>
          </p:nvPr>
        </p:nvSpPr>
        <p:spPr>
          <a:ln/>
        </p:spPr>
        <p:txBody>
          <a:bodyPr/>
          <a:lstStyle>
            <a:lvl1pPr>
              <a:defRPr/>
            </a:lvl1pPr>
          </a:lstStyle>
          <a:p>
            <a:pPr>
              <a:defRPr/>
            </a:pPr>
            <a:fld id="{08437512-CA87-42AD-861C-53320408943B}" type="slidenum">
              <a:rPr lang="en-US"/>
              <a:pPr>
                <a:defRPr/>
              </a:pPr>
              <a:t>‹#›</a:t>
            </a:fld>
            <a:endParaRPr lang="en-US"/>
          </a:p>
        </p:txBody>
      </p:sp>
      <p:sp>
        <p:nvSpPr>
          <p:cNvPr id="6"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003907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5" name="Rectangle 4"/>
          <p:cNvSpPr>
            <a:spLocks noGrp="1" noChangeArrowheads="1"/>
          </p:cNvSpPr>
          <p:nvPr>
            <p:ph type="sldNum" idx="11"/>
          </p:nvPr>
        </p:nvSpPr>
        <p:spPr>
          <a:ln/>
        </p:spPr>
        <p:txBody>
          <a:bodyPr/>
          <a:lstStyle>
            <a:lvl1pPr>
              <a:defRPr/>
            </a:lvl1pPr>
          </a:lstStyle>
          <a:p>
            <a:pPr>
              <a:defRPr/>
            </a:pPr>
            <a:fld id="{05484B70-5D39-49E9-B9D1-200F93844C95}" type="slidenum">
              <a:rPr lang="en-US"/>
              <a:pPr>
                <a:defRPr/>
              </a:pPr>
              <a:t>‹#›</a:t>
            </a:fld>
            <a:endParaRPr lang="en-US"/>
          </a:p>
        </p:txBody>
      </p:sp>
      <p:sp>
        <p:nvSpPr>
          <p:cNvPr id="6"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6194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5" name="Rectangle 4"/>
          <p:cNvSpPr>
            <a:spLocks noGrp="1" noChangeArrowheads="1"/>
          </p:cNvSpPr>
          <p:nvPr>
            <p:ph type="sldNum" idx="11"/>
          </p:nvPr>
        </p:nvSpPr>
        <p:spPr>
          <a:ln/>
        </p:spPr>
        <p:txBody>
          <a:bodyPr/>
          <a:lstStyle>
            <a:lvl1pPr>
              <a:defRPr/>
            </a:lvl1pPr>
          </a:lstStyle>
          <a:p>
            <a:pPr>
              <a:defRPr/>
            </a:pPr>
            <a:fld id="{224253F3-08BD-4DCF-A142-5BA0598F3281}" type="slidenum">
              <a:rPr lang="en-US"/>
              <a:pPr>
                <a:defRPr/>
              </a:pPr>
              <a:t>‹#›</a:t>
            </a:fld>
            <a:endParaRPr lang="en-US"/>
          </a:p>
        </p:txBody>
      </p:sp>
      <p:sp>
        <p:nvSpPr>
          <p:cNvPr id="6"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428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6" name="Rectangle 5"/>
          <p:cNvSpPr>
            <a:spLocks noGrp="1" noChangeArrowheads="1"/>
          </p:cNvSpPr>
          <p:nvPr>
            <p:ph type="sldNum" idx="12"/>
          </p:nvPr>
        </p:nvSpPr>
        <p:spPr>
          <a:ln/>
        </p:spPr>
        <p:txBody>
          <a:bodyPr/>
          <a:lstStyle>
            <a:lvl1pPr>
              <a:defRPr/>
            </a:lvl1pPr>
          </a:lstStyle>
          <a:p>
            <a:pPr>
              <a:defRPr/>
            </a:pPr>
            <a:fld id="{0F120BAB-B0EF-401D-BD29-DFF7315EB580}" type="slidenum">
              <a:rPr lang="en-US"/>
              <a:pPr>
                <a:defRPr/>
              </a:pPr>
              <a:t>‹#›</a:t>
            </a:fld>
            <a:endParaRPr lang="en-US"/>
          </a:p>
        </p:txBody>
      </p:sp>
    </p:spTree>
    <p:extLst>
      <p:ext uri="{BB962C8B-B14F-4D97-AF65-F5344CB8AC3E}">
        <p14:creationId xmlns:p14="http://schemas.microsoft.com/office/powerpoint/2010/main" val="370698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6" name="Rectangle 4"/>
          <p:cNvSpPr>
            <a:spLocks noGrp="1" noChangeArrowheads="1"/>
          </p:cNvSpPr>
          <p:nvPr>
            <p:ph type="sldNum" idx="11"/>
          </p:nvPr>
        </p:nvSpPr>
        <p:spPr>
          <a:ln/>
        </p:spPr>
        <p:txBody>
          <a:bodyPr/>
          <a:lstStyle>
            <a:lvl1pPr>
              <a:defRPr/>
            </a:lvl1pPr>
          </a:lstStyle>
          <a:p>
            <a:pPr>
              <a:defRPr/>
            </a:pPr>
            <a:fld id="{CF2B69A6-E5EB-42D4-9770-42B00E7B5B5E}" type="slidenum">
              <a:rPr lang="en-US"/>
              <a:pPr>
                <a:defRPr/>
              </a:pPr>
              <a:t>‹#›</a:t>
            </a:fld>
            <a:endParaRPr lang="en-US"/>
          </a:p>
        </p:txBody>
      </p:sp>
      <p:sp>
        <p:nvSpPr>
          <p:cNvPr id="7"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6673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8" name="Rectangle 4"/>
          <p:cNvSpPr>
            <a:spLocks noGrp="1" noChangeArrowheads="1"/>
          </p:cNvSpPr>
          <p:nvPr>
            <p:ph type="sldNum" idx="11"/>
          </p:nvPr>
        </p:nvSpPr>
        <p:spPr>
          <a:ln/>
        </p:spPr>
        <p:txBody>
          <a:bodyPr/>
          <a:lstStyle>
            <a:lvl1pPr>
              <a:defRPr/>
            </a:lvl1pPr>
          </a:lstStyle>
          <a:p>
            <a:pPr>
              <a:defRPr/>
            </a:pPr>
            <a:fld id="{5A9F7BFF-5290-436C-8780-8C5E29B9D670}" type="slidenum">
              <a:rPr lang="en-US"/>
              <a:pPr>
                <a:defRPr/>
              </a:pPr>
              <a:t>‹#›</a:t>
            </a:fld>
            <a:endParaRPr lang="en-US"/>
          </a:p>
        </p:txBody>
      </p:sp>
      <p:sp>
        <p:nvSpPr>
          <p:cNvPr id="9"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707741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4" name="Rectangle 4"/>
          <p:cNvSpPr>
            <a:spLocks noGrp="1" noChangeArrowheads="1"/>
          </p:cNvSpPr>
          <p:nvPr>
            <p:ph type="sldNum" idx="11"/>
          </p:nvPr>
        </p:nvSpPr>
        <p:spPr>
          <a:ln/>
        </p:spPr>
        <p:txBody>
          <a:bodyPr/>
          <a:lstStyle>
            <a:lvl1pPr>
              <a:defRPr/>
            </a:lvl1pPr>
          </a:lstStyle>
          <a:p>
            <a:pPr>
              <a:defRPr/>
            </a:pPr>
            <a:fld id="{97205962-30EB-4FD2-8F22-6366B5627658}" type="slidenum">
              <a:rPr lang="en-US"/>
              <a:pPr>
                <a:defRPr/>
              </a:pPr>
              <a:t>‹#›</a:t>
            </a:fld>
            <a:endParaRPr lang="en-US"/>
          </a:p>
        </p:txBody>
      </p:sp>
      <p:sp>
        <p:nvSpPr>
          <p:cNvPr id="5"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094480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3" name="Rectangle 4"/>
          <p:cNvSpPr>
            <a:spLocks noGrp="1" noChangeArrowheads="1"/>
          </p:cNvSpPr>
          <p:nvPr>
            <p:ph type="sldNum" idx="11"/>
          </p:nvPr>
        </p:nvSpPr>
        <p:spPr>
          <a:ln/>
        </p:spPr>
        <p:txBody>
          <a:bodyPr/>
          <a:lstStyle>
            <a:lvl1pPr>
              <a:defRPr/>
            </a:lvl1pPr>
          </a:lstStyle>
          <a:p>
            <a:pPr>
              <a:defRPr/>
            </a:pPr>
            <a:fld id="{4EDEB53B-CCFB-4CE5-98DE-8A5F23C1010F}" type="slidenum">
              <a:rPr lang="en-US"/>
              <a:pPr>
                <a:defRPr/>
              </a:pPr>
              <a:t>‹#›</a:t>
            </a:fld>
            <a:endParaRPr lang="en-US"/>
          </a:p>
        </p:txBody>
      </p:sp>
      <p:sp>
        <p:nvSpPr>
          <p:cNvPr id="4"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998518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6" name="Rectangle 4"/>
          <p:cNvSpPr>
            <a:spLocks noGrp="1" noChangeArrowheads="1"/>
          </p:cNvSpPr>
          <p:nvPr>
            <p:ph type="sldNum" idx="11"/>
          </p:nvPr>
        </p:nvSpPr>
        <p:spPr>
          <a:ln/>
        </p:spPr>
        <p:txBody>
          <a:bodyPr/>
          <a:lstStyle>
            <a:lvl1pPr>
              <a:defRPr/>
            </a:lvl1pPr>
          </a:lstStyle>
          <a:p>
            <a:pPr>
              <a:defRPr/>
            </a:pPr>
            <a:fld id="{078A5AAB-8FAF-4BCE-8FEE-1CE12FA268F3}" type="slidenum">
              <a:rPr lang="en-US"/>
              <a:pPr>
                <a:defRPr/>
              </a:pPr>
              <a:t>‹#›</a:t>
            </a:fld>
            <a:endParaRPr lang="en-US"/>
          </a:p>
        </p:txBody>
      </p:sp>
      <p:sp>
        <p:nvSpPr>
          <p:cNvPr id="7"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83907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6" name="Rectangle 4"/>
          <p:cNvSpPr>
            <a:spLocks noGrp="1" noChangeArrowheads="1"/>
          </p:cNvSpPr>
          <p:nvPr>
            <p:ph type="sldNum" idx="11"/>
          </p:nvPr>
        </p:nvSpPr>
        <p:spPr>
          <a:ln/>
        </p:spPr>
        <p:txBody>
          <a:bodyPr/>
          <a:lstStyle>
            <a:lvl1pPr>
              <a:defRPr/>
            </a:lvl1pPr>
          </a:lstStyle>
          <a:p>
            <a:pPr>
              <a:defRPr/>
            </a:pPr>
            <a:fld id="{B7165FDB-86D0-4EC2-9FA9-3D749D9BA254}" type="slidenum">
              <a:rPr lang="en-US"/>
              <a:pPr>
                <a:defRPr/>
              </a:pPr>
              <a:t>‹#›</a:t>
            </a:fld>
            <a:endParaRPr lang="en-US"/>
          </a:p>
        </p:txBody>
      </p:sp>
      <p:sp>
        <p:nvSpPr>
          <p:cNvPr id="7"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76878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5" name="Rectangle 4"/>
          <p:cNvSpPr>
            <a:spLocks noGrp="1" noChangeArrowheads="1"/>
          </p:cNvSpPr>
          <p:nvPr>
            <p:ph type="sldNum" idx="11"/>
          </p:nvPr>
        </p:nvSpPr>
        <p:spPr>
          <a:ln/>
        </p:spPr>
        <p:txBody>
          <a:bodyPr/>
          <a:lstStyle>
            <a:lvl1pPr>
              <a:defRPr/>
            </a:lvl1pPr>
          </a:lstStyle>
          <a:p>
            <a:pPr>
              <a:defRPr/>
            </a:pPr>
            <a:fld id="{EF084524-803C-4E4B-8FDD-E3F681F161EF}" type="slidenum">
              <a:rPr lang="en-US"/>
              <a:pPr>
                <a:defRPr/>
              </a:pPr>
              <a:t>‹#›</a:t>
            </a:fld>
            <a:endParaRPr lang="en-US"/>
          </a:p>
        </p:txBody>
      </p:sp>
      <p:sp>
        <p:nvSpPr>
          <p:cNvPr id="6"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64266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5" name="Rectangle 4"/>
          <p:cNvSpPr>
            <a:spLocks noGrp="1" noChangeArrowheads="1"/>
          </p:cNvSpPr>
          <p:nvPr>
            <p:ph type="sldNum" idx="11"/>
          </p:nvPr>
        </p:nvSpPr>
        <p:spPr>
          <a:ln/>
        </p:spPr>
        <p:txBody>
          <a:bodyPr/>
          <a:lstStyle>
            <a:lvl1pPr>
              <a:defRPr/>
            </a:lvl1pPr>
          </a:lstStyle>
          <a:p>
            <a:pPr>
              <a:defRPr/>
            </a:pPr>
            <a:fld id="{B28F7CAF-CE26-4680-B769-8892D1D71734}" type="slidenum">
              <a:rPr lang="en-US"/>
              <a:pPr>
                <a:defRPr/>
              </a:pPr>
              <a:t>‹#›</a:t>
            </a:fld>
            <a:endParaRPr lang="en-US"/>
          </a:p>
        </p:txBody>
      </p:sp>
      <p:sp>
        <p:nvSpPr>
          <p:cNvPr id="6"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5869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997075"/>
            <a:ext cx="7770813" cy="1430338"/>
          </a:xfrm>
        </p:spPr>
        <p:txBody>
          <a:bodyPr/>
          <a:lstStyle/>
          <a:p>
            <a:r>
              <a:rPr lang="en-US" smtClean="0"/>
              <a:t>Click to edit Master title style</a:t>
            </a:r>
            <a:endParaRPr lang="en-ZA"/>
          </a:p>
        </p:txBody>
      </p:sp>
      <p:sp>
        <p:nvSpPr>
          <p:cNvPr id="3" name="Rectangle 3"/>
          <p:cNvSpPr>
            <a:spLocks noGrp="1" noChangeArrowheads="1"/>
          </p:cNvSpPr>
          <p:nvPr>
            <p:ph type="ftr" idx="10"/>
          </p:nvPr>
        </p:nvSpPr>
        <p:spPr>
          <a:ln/>
        </p:spPr>
        <p:txBody>
          <a:bodyPr/>
          <a:lstStyle>
            <a:lvl1pPr>
              <a:defRPr/>
            </a:lvl1pPr>
          </a:lstStyle>
          <a:p>
            <a:pPr>
              <a:defRPr/>
            </a:pPr>
            <a:r>
              <a:rPr lang="en-US"/>
              <a:t>Hermanus, May/June 2010</a:t>
            </a:r>
          </a:p>
        </p:txBody>
      </p:sp>
      <p:sp>
        <p:nvSpPr>
          <p:cNvPr id="4" name="Rectangle 4"/>
          <p:cNvSpPr>
            <a:spLocks noGrp="1" noChangeArrowheads="1"/>
          </p:cNvSpPr>
          <p:nvPr>
            <p:ph type="sldNum" idx="11"/>
          </p:nvPr>
        </p:nvSpPr>
        <p:spPr>
          <a:ln/>
        </p:spPr>
        <p:txBody>
          <a:bodyPr/>
          <a:lstStyle>
            <a:lvl1pPr>
              <a:defRPr/>
            </a:lvl1pPr>
          </a:lstStyle>
          <a:p>
            <a:pPr>
              <a:defRPr/>
            </a:pPr>
            <a:fld id="{E42A8F4C-CDCE-4D93-816B-CD4761B61D2C}" type="slidenum">
              <a:rPr lang="en-US"/>
              <a:pPr>
                <a:defRPr/>
              </a:pPr>
              <a:t>‹#›</a:t>
            </a:fld>
            <a:endParaRPr lang="en-US"/>
          </a:p>
        </p:txBody>
      </p:sp>
      <p:sp>
        <p:nvSpPr>
          <p:cNvPr id="5" name="Rectangle 5"/>
          <p:cNvSpPr>
            <a:spLocks noGrp="1" noChangeArrowheads="1"/>
          </p:cNvSpPr>
          <p:nvPr>
            <p:ph type="dt"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5934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6" name="Rectangle 5"/>
          <p:cNvSpPr>
            <a:spLocks noGrp="1" noChangeArrowheads="1"/>
          </p:cNvSpPr>
          <p:nvPr>
            <p:ph type="sldNum" idx="12"/>
          </p:nvPr>
        </p:nvSpPr>
        <p:spPr>
          <a:ln/>
        </p:spPr>
        <p:txBody>
          <a:bodyPr/>
          <a:lstStyle>
            <a:lvl1pPr>
              <a:defRPr/>
            </a:lvl1pPr>
          </a:lstStyle>
          <a:p>
            <a:pPr>
              <a:defRPr/>
            </a:pPr>
            <a:fld id="{2BCF8909-177C-4B20-A9BA-F02505C28F3D}" type="slidenum">
              <a:rPr lang="en-US"/>
              <a:pPr>
                <a:defRPr/>
              </a:pPr>
              <a:t>‹#›</a:t>
            </a:fld>
            <a:endParaRPr lang="en-US"/>
          </a:p>
        </p:txBody>
      </p:sp>
    </p:spTree>
    <p:extLst>
      <p:ext uri="{BB962C8B-B14F-4D97-AF65-F5344CB8AC3E}">
        <p14:creationId xmlns:p14="http://schemas.microsoft.com/office/powerpoint/2010/main" val="67061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268413"/>
            <a:ext cx="4037013"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6613" y="1268413"/>
            <a:ext cx="4038600"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7" name="Rectangle 5"/>
          <p:cNvSpPr>
            <a:spLocks noGrp="1" noChangeArrowheads="1"/>
          </p:cNvSpPr>
          <p:nvPr>
            <p:ph type="sldNum" idx="12"/>
          </p:nvPr>
        </p:nvSpPr>
        <p:spPr>
          <a:ln/>
        </p:spPr>
        <p:txBody>
          <a:bodyPr/>
          <a:lstStyle>
            <a:lvl1pPr>
              <a:defRPr/>
            </a:lvl1pPr>
          </a:lstStyle>
          <a:p>
            <a:pPr>
              <a:defRPr/>
            </a:pPr>
            <a:fld id="{49644A00-EA0A-409C-B5DD-6A3DD8B85524}" type="slidenum">
              <a:rPr lang="en-US"/>
              <a:pPr>
                <a:defRPr/>
              </a:pPr>
              <a:t>‹#›</a:t>
            </a:fld>
            <a:endParaRPr lang="en-US"/>
          </a:p>
        </p:txBody>
      </p:sp>
    </p:spTree>
    <p:extLst>
      <p:ext uri="{BB962C8B-B14F-4D97-AF65-F5344CB8AC3E}">
        <p14:creationId xmlns:p14="http://schemas.microsoft.com/office/powerpoint/2010/main" val="416444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9" name="Rectangle 5"/>
          <p:cNvSpPr>
            <a:spLocks noGrp="1" noChangeArrowheads="1"/>
          </p:cNvSpPr>
          <p:nvPr>
            <p:ph type="sldNum" idx="12"/>
          </p:nvPr>
        </p:nvSpPr>
        <p:spPr>
          <a:ln/>
        </p:spPr>
        <p:txBody>
          <a:bodyPr/>
          <a:lstStyle>
            <a:lvl1pPr>
              <a:defRPr/>
            </a:lvl1pPr>
          </a:lstStyle>
          <a:p>
            <a:pPr>
              <a:defRPr/>
            </a:pPr>
            <a:fld id="{0500B2B4-CFA9-4457-ADE6-B04E525F03BC}" type="slidenum">
              <a:rPr lang="en-US"/>
              <a:pPr>
                <a:defRPr/>
              </a:pPr>
              <a:t>‹#›</a:t>
            </a:fld>
            <a:endParaRPr lang="en-US"/>
          </a:p>
        </p:txBody>
      </p:sp>
    </p:spTree>
    <p:extLst>
      <p:ext uri="{BB962C8B-B14F-4D97-AF65-F5344CB8AC3E}">
        <p14:creationId xmlns:p14="http://schemas.microsoft.com/office/powerpoint/2010/main" val="103934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5" name="Rectangle 5"/>
          <p:cNvSpPr>
            <a:spLocks noGrp="1" noChangeArrowheads="1"/>
          </p:cNvSpPr>
          <p:nvPr>
            <p:ph type="sldNum" idx="12"/>
          </p:nvPr>
        </p:nvSpPr>
        <p:spPr>
          <a:ln/>
        </p:spPr>
        <p:txBody>
          <a:bodyPr/>
          <a:lstStyle>
            <a:lvl1pPr>
              <a:defRPr/>
            </a:lvl1pPr>
          </a:lstStyle>
          <a:p>
            <a:pPr>
              <a:defRPr/>
            </a:pPr>
            <a:fld id="{5FBD6718-F87A-44B0-9BFE-7E592B23DD9F}" type="slidenum">
              <a:rPr lang="en-US"/>
              <a:pPr>
                <a:defRPr/>
              </a:pPr>
              <a:t>‹#›</a:t>
            </a:fld>
            <a:endParaRPr lang="en-US"/>
          </a:p>
        </p:txBody>
      </p:sp>
    </p:spTree>
    <p:extLst>
      <p:ext uri="{BB962C8B-B14F-4D97-AF65-F5344CB8AC3E}">
        <p14:creationId xmlns:p14="http://schemas.microsoft.com/office/powerpoint/2010/main" val="13093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4" name="Rectangle 5"/>
          <p:cNvSpPr>
            <a:spLocks noGrp="1" noChangeArrowheads="1"/>
          </p:cNvSpPr>
          <p:nvPr>
            <p:ph type="sldNum" idx="12"/>
          </p:nvPr>
        </p:nvSpPr>
        <p:spPr>
          <a:ln/>
        </p:spPr>
        <p:txBody>
          <a:bodyPr/>
          <a:lstStyle>
            <a:lvl1pPr>
              <a:defRPr/>
            </a:lvl1pPr>
          </a:lstStyle>
          <a:p>
            <a:pPr>
              <a:defRPr/>
            </a:pPr>
            <a:fld id="{CDACA313-9E2A-4EF3-A522-D70AD34F1957}" type="slidenum">
              <a:rPr lang="en-US"/>
              <a:pPr>
                <a:defRPr/>
              </a:pPr>
              <a:t>‹#›</a:t>
            </a:fld>
            <a:endParaRPr lang="en-US"/>
          </a:p>
        </p:txBody>
      </p:sp>
    </p:spTree>
    <p:extLst>
      <p:ext uri="{BB962C8B-B14F-4D97-AF65-F5344CB8AC3E}">
        <p14:creationId xmlns:p14="http://schemas.microsoft.com/office/powerpoint/2010/main" val="19279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7" name="Rectangle 5"/>
          <p:cNvSpPr>
            <a:spLocks noGrp="1" noChangeArrowheads="1"/>
          </p:cNvSpPr>
          <p:nvPr>
            <p:ph type="sldNum" idx="12"/>
          </p:nvPr>
        </p:nvSpPr>
        <p:spPr>
          <a:ln/>
        </p:spPr>
        <p:txBody>
          <a:bodyPr/>
          <a:lstStyle>
            <a:lvl1pPr>
              <a:defRPr/>
            </a:lvl1pPr>
          </a:lstStyle>
          <a:p>
            <a:pPr>
              <a:defRPr/>
            </a:pPr>
            <a:fld id="{21595E3C-2377-4A58-AA8F-76F7619B9492}" type="slidenum">
              <a:rPr lang="en-US"/>
              <a:pPr>
                <a:defRPr/>
              </a:pPr>
              <a:t>‹#›</a:t>
            </a:fld>
            <a:endParaRPr lang="en-US"/>
          </a:p>
        </p:txBody>
      </p:sp>
    </p:spTree>
    <p:extLst>
      <p:ext uri="{BB962C8B-B14F-4D97-AF65-F5344CB8AC3E}">
        <p14:creationId xmlns:p14="http://schemas.microsoft.com/office/powerpoint/2010/main" val="188455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US"/>
              <a:t>Hermanus, May/June 2010</a:t>
            </a:r>
          </a:p>
        </p:txBody>
      </p:sp>
      <p:sp>
        <p:nvSpPr>
          <p:cNvPr id="7" name="Rectangle 5"/>
          <p:cNvSpPr>
            <a:spLocks noGrp="1" noChangeArrowheads="1"/>
          </p:cNvSpPr>
          <p:nvPr>
            <p:ph type="sldNum" idx="12"/>
          </p:nvPr>
        </p:nvSpPr>
        <p:spPr>
          <a:ln/>
        </p:spPr>
        <p:txBody>
          <a:bodyPr/>
          <a:lstStyle>
            <a:lvl1pPr>
              <a:defRPr/>
            </a:lvl1pPr>
          </a:lstStyle>
          <a:p>
            <a:pPr>
              <a:defRPr/>
            </a:pPr>
            <a:fld id="{3D9100FD-FB4E-4BA1-AF4A-4B5D30659AC7}" type="slidenum">
              <a:rPr lang="en-US"/>
              <a:pPr>
                <a:defRPr/>
              </a:pPr>
              <a:t>‹#›</a:t>
            </a:fld>
            <a:endParaRPr lang="en-US"/>
          </a:p>
        </p:txBody>
      </p:sp>
    </p:spTree>
    <p:extLst>
      <p:ext uri="{BB962C8B-B14F-4D97-AF65-F5344CB8AC3E}">
        <p14:creationId xmlns:p14="http://schemas.microsoft.com/office/powerpoint/2010/main" val="258899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3.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18" Type="http://schemas.openxmlformats.org/officeDocument/2006/relationships/oleObject" Target="../embeddings/oleObject5.bin"/><Relationship Id="rId3" Type="http://schemas.openxmlformats.org/officeDocument/2006/relationships/slideLayout" Target="../slideLayouts/slideLayout19.xml"/><Relationship Id="rId21" Type="http://schemas.openxmlformats.org/officeDocument/2006/relationships/image" Target="../media/image3.w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oleObject" Target="../embeddings/oleObject4.bin"/><Relationship Id="rId20" Type="http://schemas.openxmlformats.org/officeDocument/2006/relationships/oleObject" Target="../embeddings/oleObject6.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jpeg"/><Relationship Id="rId10" Type="http://schemas.openxmlformats.org/officeDocument/2006/relationships/slideLayout" Target="../slideLayouts/slideLayout26.xml"/><Relationship Id="rId19" Type="http://schemas.openxmlformats.org/officeDocument/2006/relationships/image" Target="../media/image2.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92100"/>
            <a:ext cx="8228013" cy="9747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268413"/>
            <a:ext cx="8228013" cy="4749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effectLst>
                  <a:outerShdw blurRad="38100" dist="38100" dir="2700000" algn="tl">
                    <a:srgbClr val="C0C0C0"/>
                  </a:outerShdw>
                </a:effectLst>
                <a:latin typeface="Arial" charset="0"/>
                <a:cs typeface="+mn-cs"/>
              </a:defRPr>
            </a:lvl1pPr>
          </a:lstStyle>
          <a:p>
            <a:pPr>
              <a:defRPr/>
            </a:pPr>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00"/>
                </a:solidFill>
                <a:effectLst>
                  <a:outerShdw blurRad="38100" dist="38100" dir="2700000" algn="tl">
                    <a:srgbClr val="C0C0C0"/>
                  </a:outerShdw>
                </a:effectLst>
                <a:latin typeface="Arial" charset="0"/>
                <a:cs typeface="+mn-cs"/>
              </a:defRPr>
            </a:lvl1pPr>
          </a:lstStyle>
          <a:p>
            <a:pPr>
              <a:defRPr/>
            </a:pPr>
            <a:r>
              <a:rPr lang="en-US"/>
              <a:t>Hermanus, May/June 2010</a:t>
            </a:r>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effectLst>
                  <a:outerShdw blurRad="38100" dist="38100" dir="2700000" algn="tl">
                    <a:srgbClr val="C0C0C0"/>
                  </a:outerShdw>
                </a:effectLst>
                <a:latin typeface="Arial" charset="0"/>
                <a:cs typeface="+mn-cs"/>
              </a:defRPr>
            </a:lvl1pPr>
          </a:lstStyle>
          <a:p>
            <a:pPr>
              <a:defRPr/>
            </a:pPr>
            <a:fld id="{08F7000A-4917-4838-974A-F25C24ACA41F}" type="slidenum">
              <a:rPr lang="en-US"/>
              <a:pPr>
                <a:defRPr/>
              </a:pPr>
              <a:t>‹#›</a:t>
            </a:fld>
            <a:endParaRPr lang="en-US"/>
          </a:p>
        </p:txBody>
      </p:sp>
      <p:graphicFrame>
        <p:nvGraphicFramePr>
          <p:cNvPr id="1031" name="Object 6"/>
          <p:cNvGraphicFramePr>
            <a:graphicFrameLocks noChangeAspect="1"/>
          </p:cNvGraphicFramePr>
          <p:nvPr/>
        </p:nvGraphicFramePr>
        <p:xfrm>
          <a:off x="7885113" y="260350"/>
          <a:ext cx="1039812" cy="974725"/>
        </p:xfrm>
        <a:graphic>
          <a:graphicData uri="http://schemas.openxmlformats.org/presentationml/2006/ole">
            <mc:AlternateContent xmlns:mc="http://schemas.openxmlformats.org/markup-compatibility/2006">
              <mc:Choice xmlns:v="urn:schemas-microsoft-com:vml" Requires="v">
                <p:oleObj spid="_x0000_s1040" r:id="rId20" imgW="1227600" imgH="1150560" progId="CorelDraw.Graphic.11">
                  <p:embed/>
                </p:oleObj>
              </mc:Choice>
              <mc:Fallback>
                <p:oleObj r:id="rId20" imgW="1227600" imgH="1150560" progId="CorelDraw.Graphic.11">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85113" y="260350"/>
                        <a:ext cx="1039812" cy="974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2" name="Object 7"/>
          <p:cNvGraphicFramePr>
            <a:graphicFrameLocks noChangeAspect="1"/>
          </p:cNvGraphicFramePr>
          <p:nvPr/>
        </p:nvGraphicFramePr>
        <p:xfrm>
          <a:off x="8027988" y="5805488"/>
          <a:ext cx="890587" cy="819150"/>
        </p:xfrm>
        <a:graphic>
          <a:graphicData uri="http://schemas.openxmlformats.org/presentationml/2006/ole">
            <mc:AlternateContent xmlns:mc="http://schemas.openxmlformats.org/markup-compatibility/2006">
              <mc:Choice xmlns:v="urn:schemas-microsoft-com:vml" Requires="v">
                <p:oleObj spid="_x0000_s1041" r:id="rId22" imgW="5482080" imgH="5040720" progId="CorelDRAW.Graphic.13">
                  <p:embed/>
                </p:oleObj>
              </mc:Choice>
              <mc:Fallback>
                <p:oleObj r:id="rId22" imgW="5482080" imgH="5040720" progId="CorelDRAW.Graphic.13">
                  <p:embed/>
                  <p:pic>
                    <p:nvPicPr>
                      <p:cNvPr id="0" name="Object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27988" y="5805488"/>
                        <a:ext cx="890587" cy="8191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3" name="Object 8"/>
          <p:cNvGraphicFramePr>
            <a:graphicFrameLocks noChangeAspect="1"/>
          </p:cNvGraphicFramePr>
          <p:nvPr/>
        </p:nvGraphicFramePr>
        <p:xfrm>
          <a:off x="179388" y="5949950"/>
          <a:ext cx="539750" cy="638175"/>
        </p:xfrm>
        <a:graphic>
          <a:graphicData uri="http://schemas.openxmlformats.org/presentationml/2006/ole">
            <mc:AlternateContent xmlns:mc="http://schemas.openxmlformats.org/markup-compatibility/2006">
              <mc:Choice xmlns:v="urn:schemas-microsoft-com:vml" Requires="v">
                <p:oleObj spid="_x0000_s1042" r:id="rId24" imgW="2465832" imgH="2386584" progId="CorelDRAW.Graphic.13">
                  <p:embed/>
                </p:oleObj>
              </mc:Choice>
              <mc:Fallback>
                <p:oleObj r:id="rId24" imgW="2465832" imgH="2386584" progId="CorelDRAW.Graphic.13">
                  <p:embed/>
                  <p:pic>
                    <p:nvPicPr>
                      <p:cNvPr id="0" name="Object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9388" y="5949950"/>
                        <a:ext cx="539750" cy="6381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FFFF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FFFF00"/>
          </a:solidFill>
          <a:effectLst>
            <a:outerShdw blurRad="38100" dist="38100" dir="2700000" algn="tl">
              <a:srgbClr val="C0C0C0"/>
            </a:outerShdw>
          </a:effectLst>
          <a:latin typeface="+mn-lt"/>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00"/>
          </a:solidFill>
          <a:effectLst>
            <a:outerShdw blurRad="38100" dist="38100" dir="2700000" algn="tl">
              <a:srgbClr val="C0C0C0"/>
            </a:outerShdw>
          </a:effectLst>
          <a:latin typeface="+mn-lt"/>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defRPr>
          <a:solidFill>
            <a:srgbClr val="FFFF00"/>
          </a:solidFill>
          <a:effectLst>
            <a:outerShdw blurRad="38100" dist="38100" dir="2700000" algn="tl">
              <a:srgbClr val="C0C0C0"/>
            </a:outerShdw>
          </a:effectLst>
          <a:latin typeface="+mn-lt"/>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1997075"/>
            <a:ext cx="7770813" cy="14303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Freeform 2"/>
          <p:cNvSpPr>
            <a:spLocks noChangeArrowheads="1"/>
          </p:cNvSpPr>
          <p:nvPr/>
        </p:nvSpPr>
        <p:spPr bwMode="auto">
          <a:xfrm>
            <a:off x="285750" y="2803525"/>
            <a:ext cx="1588" cy="3035300"/>
          </a:xfrm>
          <a:custGeom>
            <a:avLst/>
            <a:gdLst>
              <a:gd name="T0" fmla="*/ 0 w 1588"/>
              <a:gd name="T1" fmla="*/ 0 h 1912"/>
              <a:gd name="T2" fmla="*/ 0 w 1588"/>
              <a:gd name="T3" fmla="*/ 6 h 1912"/>
              <a:gd name="T4" fmla="*/ 0 w 1588"/>
              <a:gd name="T5" fmla="*/ 6 h 1912"/>
              <a:gd name="T6" fmla="*/ 0 w 1588"/>
              <a:gd name="T7" fmla="*/ 60 h 1912"/>
              <a:gd name="T8" fmla="*/ 0 w 1588"/>
              <a:gd name="T9" fmla="*/ 1912 h 1912"/>
              <a:gd name="T10" fmla="*/ 0 w 1588"/>
              <a:gd name="T11" fmla="*/ 1912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ZA"/>
          </a:p>
        </p:txBody>
      </p:sp>
      <p:sp>
        <p:nvSpPr>
          <p:cNvPr id="2" name="Rectangle 3"/>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
                <a:srgbClr val="000000"/>
              </a:buClr>
              <a:buSzPct val="100000"/>
              <a:buFont typeface="Times New Roman" pitchFamily="18" charset="0"/>
              <a:buNone/>
              <a:tabLst>
                <a:tab pos="723900" algn="l"/>
                <a:tab pos="1447800" algn="l"/>
                <a:tab pos="2171700" algn="l"/>
                <a:tab pos="2895600" algn="l"/>
              </a:tabLst>
              <a:defRPr sz="1400">
                <a:solidFill>
                  <a:srgbClr val="FFFF00"/>
                </a:solidFill>
                <a:effectLst>
                  <a:outerShdw blurRad="38100" dist="38100" dir="2700000" algn="tl">
                    <a:srgbClr val="C0C0C0"/>
                  </a:outerShdw>
                </a:effectLst>
                <a:latin typeface="Arial" charset="0"/>
                <a:cs typeface="+mn-cs"/>
              </a:defRPr>
            </a:lvl1pPr>
          </a:lstStyle>
          <a:p>
            <a:pPr>
              <a:defRPr/>
            </a:pPr>
            <a:r>
              <a:rPr lang="en-US"/>
              <a:t>Hermanus, May/June 2010</a:t>
            </a:r>
          </a:p>
        </p:txBody>
      </p:sp>
      <p:sp>
        <p:nvSpPr>
          <p:cNvPr id="2052" name="Rectangle 4"/>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8" charset="0"/>
              <a:buNone/>
              <a:tabLst>
                <a:tab pos="723900" algn="l"/>
                <a:tab pos="1447800" algn="l"/>
              </a:tabLst>
              <a:defRPr sz="1400">
                <a:solidFill>
                  <a:srgbClr val="FFFFFF"/>
                </a:solidFill>
                <a:effectLst>
                  <a:outerShdw blurRad="38100" dist="38100" dir="2700000" algn="tl">
                    <a:srgbClr val="C0C0C0"/>
                  </a:outerShdw>
                </a:effectLst>
                <a:latin typeface="Arial" charset="0"/>
                <a:cs typeface="+mn-cs"/>
              </a:defRPr>
            </a:lvl1pPr>
          </a:lstStyle>
          <a:p>
            <a:pPr>
              <a:defRPr/>
            </a:pPr>
            <a:fld id="{41E16321-CB35-42E8-A755-FFE8F76E2505}" type="slidenum">
              <a:rPr lang="en-US"/>
              <a:pPr>
                <a:defRPr/>
              </a:pPr>
              <a:t>‹#›</a:t>
            </a:fld>
            <a:endParaRPr lang="en-US"/>
          </a:p>
        </p:txBody>
      </p:sp>
      <p:sp>
        <p:nvSpPr>
          <p:cNvPr id="2053" name="Rectangle 5"/>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SzPct val="100000"/>
              <a:buFont typeface="Times New Roman" pitchFamily="18" charset="0"/>
              <a:buNone/>
              <a:tabLst>
                <a:tab pos="723900" algn="l"/>
                <a:tab pos="1447800" algn="l"/>
              </a:tabLst>
              <a:defRPr sz="1400">
                <a:solidFill>
                  <a:srgbClr val="FFFFFF"/>
                </a:solidFill>
                <a:effectLst>
                  <a:outerShdw blurRad="38100" dist="38100" dir="2700000" algn="tl">
                    <a:srgbClr val="C0C0C0"/>
                  </a:outerShdw>
                </a:effectLst>
                <a:latin typeface="Arial" charset="0"/>
                <a:cs typeface="+mn-cs"/>
              </a:defRPr>
            </a:lvl1pPr>
          </a:lstStyle>
          <a:p>
            <a:pPr>
              <a:defRPr/>
            </a:pPr>
            <a:endParaRPr lang="en-GB"/>
          </a:p>
        </p:txBody>
      </p:sp>
      <p:graphicFrame>
        <p:nvGraphicFramePr>
          <p:cNvPr id="2055" name="Object 6"/>
          <p:cNvGraphicFramePr>
            <a:graphicFrameLocks noChangeAspect="1"/>
          </p:cNvGraphicFramePr>
          <p:nvPr/>
        </p:nvGraphicFramePr>
        <p:xfrm>
          <a:off x="7885113" y="260350"/>
          <a:ext cx="1039812" cy="974725"/>
        </p:xfrm>
        <a:graphic>
          <a:graphicData uri="http://schemas.openxmlformats.org/presentationml/2006/ole">
            <mc:AlternateContent xmlns:mc="http://schemas.openxmlformats.org/markup-compatibility/2006">
              <mc:Choice xmlns:v="urn:schemas-microsoft-com:vml" Requires="v">
                <p:oleObj spid="_x0000_s2065" r:id="rId16" imgW="1227600" imgH="1150560" progId="CorelDraw.Graphic.11">
                  <p:embed/>
                </p:oleObj>
              </mc:Choice>
              <mc:Fallback>
                <p:oleObj r:id="rId16" imgW="1227600" imgH="1150560" progId="CorelDraw.Graphic.11">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260350"/>
                        <a:ext cx="1039812" cy="974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Object 7"/>
          <p:cNvGraphicFramePr>
            <a:graphicFrameLocks noChangeAspect="1"/>
          </p:cNvGraphicFramePr>
          <p:nvPr/>
        </p:nvGraphicFramePr>
        <p:xfrm>
          <a:off x="8027988" y="5805488"/>
          <a:ext cx="890587" cy="819150"/>
        </p:xfrm>
        <a:graphic>
          <a:graphicData uri="http://schemas.openxmlformats.org/presentationml/2006/ole">
            <mc:AlternateContent xmlns:mc="http://schemas.openxmlformats.org/markup-compatibility/2006">
              <mc:Choice xmlns:v="urn:schemas-microsoft-com:vml" Requires="v">
                <p:oleObj spid="_x0000_s2066" r:id="rId18" imgW="5482080" imgH="5040720" progId="CorelDRAW.Graphic.13">
                  <p:embed/>
                </p:oleObj>
              </mc:Choice>
              <mc:Fallback>
                <p:oleObj r:id="rId18" imgW="5482080" imgH="5040720" progId="CorelDRAW.Graphic.13">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27988" y="5805488"/>
                        <a:ext cx="890587" cy="8191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7" name="Object 8"/>
          <p:cNvGraphicFramePr>
            <a:graphicFrameLocks noChangeAspect="1"/>
          </p:cNvGraphicFramePr>
          <p:nvPr/>
        </p:nvGraphicFramePr>
        <p:xfrm>
          <a:off x="179388" y="5949950"/>
          <a:ext cx="539750" cy="638175"/>
        </p:xfrm>
        <a:graphic>
          <a:graphicData uri="http://schemas.openxmlformats.org/presentationml/2006/ole">
            <mc:AlternateContent xmlns:mc="http://schemas.openxmlformats.org/markup-compatibility/2006">
              <mc:Choice xmlns:v="urn:schemas-microsoft-com:vml" Requires="v">
                <p:oleObj spid="_x0000_s2067" r:id="rId20" imgW="2465832" imgH="2386584" progId="CorelDRAW.Graphic.13">
                  <p:embed/>
                </p:oleObj>
              </mc:Choice>
              <mc:Fallback>
                <p:oleObj r:id="rId20" imgW="2465832" imgH="2386584" progId="CorelDRAW.Graphic.13">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9388" y="5949950"/>
                        <a:ext cx="539750" cy="6381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9"/>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FFFF00"/>
          </a:solidFill>
          <a:effectLst>
            <a:outerShdw blurRad="38100" dist="38100" dir="2700000" algn="tl">
              <a:srgbClr val="C0C0C0"/>
            </a:outerShdw>
          </a:effectLst>
          <a:latin typeface="Times New Roman" pitchFamily="18" charset="0"/>
          <a:cs typeface="Arial"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FFFF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FFFF00"/>
          </a:solidFill>
          <a:effectLst>
            <a:outerShdw blurRad="38100" dist="38100" dir="2700000" algn="tl">
              <a:srgbClr val="C0C0C0"/>
            </a:outerShdw>
          </a:effectLst>
          <a:latin typeface="+mn-lt"/>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00"/>
          </a:solidFill>
          <a:effectLst>
            <a:outerShdw blurRad="38100" dist="38100" dir="2700000" algn="tl">
              <a:srgbClr val="C0C0C0"/>
            </a:outerShdw>
          </a:effectLst>
          <a:latin typeface="+mn-lt"/>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defRPr>
          <a:solidFill>
            <a:srgbClr val="FFFF00"/>
          </a:solidFill>
          <a:effectLst>
            <a:outerShdw blurRad="38100" dist="38100" dir="2700000" algn="tl">
              <a:srgbClr val="C0C0C0"/>
            </a:outerShdw>
          </a:effectLst>
          <a:latin typeface="+mn-lt"/>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5pPr>
      <a:lvl6pPr marL="25146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6pPr>
      <a:lvl7pPr marL="29718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7pPr>
      <a:lvl8pPr marL="34290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8pPr>
      <a:lvl9pPr marL="3886200" indent="-228600" algn="l" defTabSz="449263" rtl="0" fontAlgn="base">
        <a:spcBef>
          <a:spcPts val="400"/>
        </a:spcBef>
        <a:spcAft>
          <a:spcPct val="0"/>
        </a:spcAft>
        <a:buClr>
          <a:srgbClr val="000000"/>
        </a:buClr>
        <a:buSzPct val="100000"/>
        <a:buFont typeface="Times New Roman" pitchFamily="18" charset="0"/>
        <a:defRPr sz="1600">
          <a:solidFill>
            <a:srgbClr val="FFFF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lvl1pPr>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4097" name="Rectangle 1"/>
          <p:cNvSpPr>
            <a:spLocks noGrp="1" noChangeArrowheads="1"/>
          </p:cNvSpPr>
          <p:nvPr>
            <p:ph type="title"/>
          </p:nvPr>
        </p:nvSpPr>
        <p:spPr>
          <a:xfrm>
            <a:off x="684213" y="1196975"/>
            <a:ext cx="7772400" cy="936625"/>
          </a:xfrm>
        </p:spPr>
        <p:txBody>
          <a:bodyPr anchor="b" anchorCtr="1"/>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smtClean="0">
                <a:effectLst/>
              </a:rPr>
              <a:t>Analysis of waves near the magnetopause during a period of FLR activity recorded by the Sanae radar</a:t>
            </a:r>
            <a:r>
              <a:rPr lang="en-ZA" sz="2400" smtClean="0"/>
              <a:t> </a:t>
            </a:r>
          </a:p>
        </p:txBody>
      </p:sp>
      <p:sp>
        <p:nvSpPr>
          <p:cNvPr id="4098" name="Rectangle 2"/>
          <p:cNvSpPr>
            <a:spLocks noGrp="1" noChangeArrowheads="1"/>
          </p:cNvSpPr>
          <p:nvPr>
            <p:ph type="subTitle" idx="4294967295"/>
          </p:nvPr>
        </p:nvSpPr>
        <p:spPr>
          <a:xfrm>
            <a:off x="1476375" y="4292600"/>
            <a:ext cx="6400800" cy="1752600"/>
          </a:xfrm>
        </p:spPr>
        <p:txBody>
          <a:bodyPr lIns="90000" tIns="46800" rIns="90000" bIns="46800"/>
          <a:lstStyle/>
          <a:p>
            <a:pPr marL="0" indent="0"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mtClean="0"/>
              <a:t>J A E Stephenson &amp; A D M Walker</a:t>
            </a:r>
          </a:p>
          <a:p>
            <a:pPr marL="0" indent="0" algn="ctr"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000" smtClean="0"/>
              <a:t>School of Physics</a:t>
            </a:r>
          </a:p>
          <a:p>
            <a:pPr marL="0" indent="0" algn="ctr"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000" smtClean="0"/>
              <a:t>University of KwaZulu-Natal</a:t>
            </a:r>
          </a:p>
          <a:p>
            <a:pPr marL="0" indent="0" algn="ctr"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000" i="1" smtClean="0"/>
              <a:t>(stephens@ukzn.ac.za)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
        <p:nvSpPr>
          <p:cNvPr id="11265" name="Rectangle 1"/>
          <p:cNvSpPr>
            <a:spLocks noGrp="1" noChangeArrowheads="1"/>
          </p:cNvSpPr>
          <p:nvPr>
            <p:ph type="title" idx="4294967295"/>
          </p:nvPr>
        </p:nvSpPr>
        <p:spPr>
          <a:xfrm>
            <a:off x="468313" y="115888"/>
            <a:ext cx="8229600" cy="97631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Multi-Taper (Window) Method</a:t>
            </a:r>
          </a:p>
        </p:txBody>
      </p:sp>
      <p:sp>
        <p:nvSpPr>
          <p:cNvPr id="11266" name="Rectangle 2"/>
          <p:cNvSpPr>
            <a:spLocks noGrp="1" noChangeArrowheads="1"/>
          </p:cNvSpPr>
          <p:nvPr>
            <p:ph type="body" idx="4294967295"/>
          </p:nvPr>
        </p:nvSpPr>
        <p:spPr>
          <a:xfrm>
            <a:off x="539750" y="1052513"/>
            <a:ext cx="7812088" cy="4897437"/>
          </a:xfrm>
        </p:spPr>
        <p:txBody>
          <a:bodyPr/>
          <a:lstStyle/>
          <a:p>
            <a:pPr marL="341313" indent="-341313" eaLnBrk="1" hangingPunct="1">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This method is used to reduce bias due to leakage and to recover lost information that would occur with a single taper.</a:t>
            </a:r>
          </a:p>
          <a:p>
            <a:pPr marL="341313" indent="-341313" eaLnBrk="1" hangingPunct="1">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Number of tapers with potentially good bias properties determined by </a:t>
            </a:r>
            <a:r>
              <a:rPr lang="en-ZA" sz="2400" i="1" dirty="0" smtClean="0"/>
              <a:t>k</a:t>
            </a:r>
            <a:r>
              <a:rPr lang="en-ZA" sz="2400" dirty="0" smtClean="0"/>
              <a:t> = 2</a:t>
            </a:r>
            <a:r>
              <a:rPr lang="en-ZA" sz="2400" i="1" dirty="0" smtClean="0"/>
              <a:t>NW</a:t>
            </a:r>
            <a:r>
              <a:rPr lang="en-ZA" sz="2400" dirty="0" smtClean="0">
                <a:latin typeface="Symbol" pitchFamily="18" charset="2"/>
              </a:rPr>
              <a:t></a:t>
            </a:r>
            <a:r>
              <a:rPr lang="en-ZA" sz="2400" i="1" dirty="0" smtClean="0"/>
              <a:t>t</a:t>
            </a:r>
            <a:r>
              <a:rPr lang="en-ZA" sz="2400" dirty="0" smtClean="0"/>
              <a:t> – 1</a:t>
            </a:r>
          </a:p>
          <a:p>
            <a:pPr marL="341313" indent="-341313" eaLnBrk="1" hangingPunct="1">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Reasonable choice of </a:t>
            </a:r>
            <a:r>
              <a:rPr lang="en-ZA" sz="2400" i="1" dirty="0" smtClean="0"/>
              <a:t>W</a:t>
            </a:r>
            <a:r>
              <a:rPr lang="en-ZA" sz="2400" dirty="0" smtClean="0"/>
              <a:t>=0.08 </a:t>
            </a:r>
            <a:r>
              <a:rPr lang="en-ZA" sz="2400" dirty="0" err="1" smtClean="0"/>
              <a:t>mHz</a:t>
            </a:r>
            <a:r>
              <a:rPr lang="en-ZA" sz="2400" dirty="0" smtClean="0"/>
              <a:t> must take into account trade-off between leakage and variance.</a:t>
            </a:r>
          </a:p>
          <a:p>
            <a:pPr marL="341313" indent="-341313" eaLnBrk="1" hangingPunct="1">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Allows for determination of confidence levels against a null hypothesis of a noisy spectrum</a:t>
            </a:r>
          </a:p>
          <a:p>
            <a:pPr marL="341313" indent="-341313" eaLnBrk="1" hangingPunct="1">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In addition, the variance of the spectrum can be calculated by jack-knifing, which is achieved by deleting each window in turn from the analysis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68313" y="0"/>
            <a:ext cx="8228012" cy="119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a:r>
              <a:rPr lang="en-US" sz="2800" smtClean="0">
                <a:effectLst/>
              </a:rPr>
              <a:t>MTM Spectra of </a:t>
            </a:r>
            <a:br>
              <a:rPr lang="en-US" sz="2800" smtClean="0">
                <a:effectLst/>
              </a:rPr>
            </a:br>
            <a:r>
              <a:rPr lang="en-US" sz="2800" smtClean="0">
                <a:effectLst/>
              </a:rPr>
              <a:t>Sanae Radar (Beam 4) and Cluster 4 V</a:t>
            </a:r>
            <a:r>
              <a:rPr lang="en-US" sz="2800" baseline="-25000" smtClean="0">
                <a:effectLst/>
              </a:rPr>
              <a:t>y </a:t>
            </a:r>
            <a:r>
              <a:rPr lang="en-US" sz="2800" smtClean="0">
                <a:effectLst/>
              </a:rPr>
              <a:t>component</a:t>
            </a:r>
          </a:p>
        </p:txBody>
      </p:sp>
      <p:pic>
        <p:nvPicPr>
          <p:cNvPr id="14339" name="Picture 4" descr="clusradmt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268413"/>
            <a:ext cx="4010025" cy="4749800"/>
          </a:xfrm>
        </p:spPr>
      </p:pic>
      <p:sp>
        <p:nvSpPr>
          <p:cNvPr id="14340" name="Text Box 7"/>
          <p:cNvSpPr txBox="1">
            <a:spLocks noChangeArrowheads="1"/>
          </p:cNvSpPr>
          <p:nvPr/>
        </p:nvSpPr>
        <p:spPr bwMode="auto">
          <a:xfrm>
            <a:off x="5229225" y="2636838"/>
            <a:ext cx="39147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FF00"/>
              </a:buClr>
              <a:buFontTx/>
              <a:buChar char="•"/>
            </a:pPr>
            <a:r>
              <a:rPr lang="en-US"/>
              <a:t> </a:t>
            </a:r>
            <a:r>
              <a:rPr lang="en-US">
                <a:solidFill>
                  <a:srgbClr val="FFFF00"/>
                </a:solidFill>
              </a:rPr>
              <a:t>2.1 mHz peak above 95% significance in radar spectrum</a:t>
            </a:r>
          </a:p>
          <a:p>
            <a:pPr defTabSz="914400" eaLnBrk="1" hangingPunct="1">
              <a:buFontTx/>
              <a:buChar char="•"/>
            </a:pPr>
            <a:r>
              <a:rPr lang="en-US">
                <a:solidFill>
                  <a:srgbClr val="FFFF00"/>
                </a:solidFill>
              </a:rPr>
              <a:t>2.1 mHz peak above 99% significance in Cluster Vy</a:t>
            </a:r>
          </a:p>
          <a:p>
            <a:pPr defTabSz="914400" eaLnBrk="1" hangingPunct="1">
              <a:buFontTx/>
              <a:buChar char="•"/>
            </a:pPr>
            <a:r>
              <a:rPr lang="en-ZA">
                <a:solidFill>
                  <a:srgbClr val="FFFF00"/>
                </a:solidFill>
              </a:rPr>
              <a:t>Common narrowband peaks near 2.1 mHz are shaded. Shading indicates width of peaks (2W) used for complex demodulation.</a:t>
            </a:r>
            <a:endParaRPr lang="en-US">
              <a:solidFill>
                <a:srgbClr val="FFFF00"/>
              </a:solidFill>
            </a:endParaRPr>
          </a:p>
          <a:p>
            <a:pPr defTabSz="914400" eaLnBrk="1" hangingPunct="1">
              <a:buFontTx/>
              <a:buChar char="•"/>
            </a:pPr>
            <a:endParaRPr lang="en-US">
              <a:solidFill>
                <a:srgbClr val="FFFF00"/>
              </a:solidFill>
            </a:endParaRPr>
          </a:p>
        </p:txBody>
      </p:sp>
      <p:sp>
        <p:nvSpPr>
          <p:cNvPr id="14341" name="Text Box 8"/>
          <p:cNvSpPr txBox="1">
            <a:spLocks noChangeArrowheads="1"/>
          </p:cNvSpPr>
          <p:nvPr/>
        </p:nvSpPr>
        <p:spPr bwMode="auto">
          <a:xfrm>
            <a:off x="5219700" y="1844675"/>
            <a:ext cx="348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FontTx/>
              <a:buChar char="•"/>
            </a:pPr>
            <a:r>
              <a:rPr lang="en-US">
                <a:solidFill>
                  <a:srgbClr val="FFFF00"/>
                </a:solidFill>
              </a:rPr>
              <a:t> 5 Tapers used</a:t>
            </a:r>
          </a:p>
          <a:p>
            <a:pPr defTabSz="914400" eaLnBrk="1" hangingPunct="1"/>
            <a:r>
              <a:rPr lang="en-US" i="1">
                <a:solidFill>
                  <a:srgbClr val="FFFF00"/>
                </a:solidFill>
              </a:rPr>
              <a:t>W</a:t>
            </a:r>
            <a:r>
              <a:rPr lang="en-US">
                <a:solidFill>
                  <a:srgbClr val="FFFF00"/>
                </a:solidFill>
              </a:rPr>
              <a:t> (half width) =0.084mHz</a:t>
            </a:r>
            <a:endParaRPr lang="en-US" i="1">
              <a:solidFill>
                <a:srgbClr val="FFFF00"/>
              </a:solidFill>
            </a:endParaRPr>
          </a:p>
        </p:txBody>
      </p:sp>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
        <p:nvSpPr>
          <p:cNvPr id="15363" name="Rectangle 2"/>
          <p:cNvSpPr>
            <a:spLocks noChangeArrowheads="1"/>
          </p:cNvSpPr>
          <p:nvPr/>
        </p:nvSpPr>
        <p:spPr bwMode="auto">
          <a:xfrm>
            <a:off x="395288" y="1916113"/>
            <a:ext cx="4032250" cy="3097212"/>
          </a:xfrm>
          <a:prstGeom prst="rect">
            <a:avLst/>
          </a:prstGeom>
          <a:solidFill>
            <a:srgbClr val="FFFFFF"/>
          </a:solidFill>
          <a:ln w="9360">
            <a:solidFill>
              <a:srgbClr val="FFFFFF"/>
            </a:solidFill>
            <a:miter lim="800000"/>
            <a:headEnd/>
            <a:tailEnd/>
          </a:ln>
        </p:spPr>
        <p:txBody>
          <a:bodyPr wrap="none" anchor="ctr"/>
          <a:lstStyle/>
          <a:p>
            <a:pPr defTabSz="914400">
              <a:buClr>
                <a:srgbClr val="000000"/>
              </a:buClr>
              <a:buSzPct val="100000"/>
              <a:buFont typeface="Times New Roman" pitchFamily="18" charset="0"/>
              <a:buNone/>
            </a:pPr>
            <a:endParaRPr lang="en-ZA"/>
          </a:p>
        </p:txBody>
      </p:sp>
      <p:sp>
        <p:nvSpPr>
          <p:cNvPr id="64515" name="Rectangle 3"/>
          <p:cNvSpPr>
            <a:spLocks noGrp="1" noChangeArrowheads="1"/>
          </p:cNvSpPr>
          <p:nvPr>
            <p:ph type="title" idx="4294967295"/>
          </p:nvPr>
        </p:nvSpPr>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2.1 mHz MTM reconstructed signal</a:t>
            </a:r>
          </a:p>
        </p:txBody>
      </p:sp>
      <p:sp>
        <p:nvSpPr>
          <p:cNvPr id="15365" name="Rectangle 4"/>
          <p:cNvSpPr>
            <a:spLocks noGrp="1" noChangeArrowheads="1"/>
          </p:cNvSpPr>
          <p:nvPr>
            <p:ph type="body" sz="half" idx="4294967295"/>
          </p:nvPr>
        </p:nvSpPr>
        <p:spPr>
          <a:xfrm>
            <a:off x="4932363" y="1773238"/>
            <a:ext cx="4037012" cy="352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indent="0" eaLnBrk="1" hangingPunct="1">
              <a:lnSpc>
                <a:spcPct val="80000"/>
              </a:lnSpc>
              <a:spcBef>
                <a:spcPts val="600"/>
              </a:spcBef>
              <a:buClr>
                <a:srgbClr val="FFFF00"/>
              </a:buClr>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Instantaneous amplitude and phase of narrowband resonances determined by method of complex demodulation whereby data were bandpass filtered (in this analysis with the bandwidth of MTM) and an analytic signal was determined</a:t>
            </a:r>
          </a:p>
          <a:p>
            <a:pPr marL="0" indent="0" eaLnBrk="1" hangingPunct="1">
              <a:lnSpc>
                <a:spcPct val="80000"/>
              </a:lnSpc>
              <a:spcBef>
                <a:spcPts val="600"/>
              </a:spcBef>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solidFill>
                <a:srgbClr val="000000"/>
              </a:solidFill>
              <a:effectLst/>
            </a:endParaRPr>
          </a:p>
        </p:txBody>
      </p:sp>
      <p:pic>
        <p:nvPicPr>
          <p:cNvPr id="15366" name="Picture 8" descr="analclusv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349500"/>
            <a:ext cx="38877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8313" y="1268413"/>
            <a:ext cx="4967287" cy="4897437"/>
          </a:xfrm>
          <a:prstGeom prst="rect">
            <a:avLst/>
          </a:prstGeom>
          <a:solidFill>
            <a:srgbClr val="FFFFFF"/>
          </a:solidFill>
          <a:ln w="9360">
            <a:solidFill>
              <a:srgbClr val="FFFFFF"/>
            </a:solidFill>
            <a:miter lim="800000"/>
            <a:headEnd/>
            <a:tailEnd/>
          </a:ln>
        </p:spPr>
        <p:txBody>
          <a:bodyPr wrap="none" anchor="ctr"/>
          <a:lstStyle/>
          <a:p>
            <a:pPr defTabSz="914400">
              <a:buClr>
                <a:srgbClr val="000000"/>
              </a:buClr>
              <a:buSzPct val="100000"/>
              <a:buFont typeface="Times New Roman" pitchFamily="18" charset="0"/>
              <a:buNone/>
            </a:pPr>
            <a:endParaRPr lang="en-ZA"/>
          </a:p>
        </p:txBody>
      </p:sp>
      <p:sp>
        <p:nvSpPr>
          <p:cNvPr id="16387" name="Rectangle 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effectLst/>
              </a:rPr>
              <a:t>Coherence between CLUSTER and Sanae radar</a:t>
            </a:r>
          </a:p>
        </p:txBody>
      </p:sp>
      <p:pic>
        <p:nvPicPr>
          <p:cNvPr id="16388" name="Picture 5" descr="mscradclusv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557338"/>
            <a:ext cx="4625975" cy="4297362"/>
          </a:xfrm>
        </p:spPr>
      </p:pic>
      <p:sp>
        <p:nvSpPr>
          <p:cNvPr id="16389" name="Text Box 9"/>
          <p:cNvSpPr txBox="1">
            <a:spLocks noChangeArrowheads="1"/>
          </p:cNvSpPr>
          <p:nvPr/>
        </p:nvSpPr>
        <p:spPr bwMode="auto">
          <a:xfrm>
            <a:off x="7000875" y="1720850"/>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endParaRPr lang="en-US"/>
          </a:p>
        </p:txBody>
      </p:sp>
      <p:sp>
        <p:nvSpPr>
          <p:cNvPr id="92170" name="Rectangle 10"/>
          <p:cNvSpPr>
            <a:spLocks noChangeArrowheads="1"/>
          </p:cNvSpPr>
          <p:nvPr/>
        </p:nvSpPr>
        <p:spPr bwMode="auto">
          <a:xfrm>
            <a:off x="5795963" y="1700213"/>
            <a:ext cx="32035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defRPr/>
            </a:pPr>
            <a:r>
              <a:rPr lang="en-US">
                <a:solidFill>
                  <a:srgbClr val="FFFF00"/>
                </a:solidFill>
                <a:effectLst>
                  <a:outerShdw blurRad="38100" dist="38100" dir="2700000" algn="tl">
                    <a:srgbClr val="C0C0C0"/>
                  </a:outerShdw>
                </a:effectLst>
              </a:rPr>
              <a:t>The diagram shows the coherence of Cluster </a:t>
            </a:r>
            <a:r>
              <a:rPr lang="en-US" i="1">
                <a:solidFill>
                  <a:srgbClr val="FFFF00"/>
                </a:solidFill>
                <a:effectLst>
                  <a:outerShdw blurRad="38100" dist="38100" dir="2700000" algn="tl">
                    <a:srgbClr val="C0C0C0"/>
                  </a:outerShdw>
                </a:effectLst>
              </a:rPr>
              <a:t>vy</a:t>
            </a:r>
            <a:r>
              <a:rPr lang="en-US">
                <a:solidFill>
                  <a:srgbClr val="FFFF00"/>
                </a:solidFill>
                <a:effectLst>
                  <a:outerShdw blurRad="38100" dist="38100" dir="2700000" algn="tl">
                    <a:srgbClr val="C0C0C0"/>
                  </a:outerShdw>
                </a:effectLst>
              </a:rPr>
              <a:t> and Sanae Doppler velocity. In the 2.1mHz band it is significant at the 97% confidence level.</a:t>
            </a:r>
          </a:p>
          <a:p>
            <a:pPr defTabSz="914400">
              <a:defRPr/>
            </a:pPr>
            <a:r>
              <a:rPr lang="en-US">
                <a:solidFill>
                  <a:srgbClr val="FFFF00"/>
                </a:solidFill>
                <a:effectLst>
                  <a:outerShdw blurRad="38100" dist="38100" dir="2700000" algn="tl">
                    <a:srgbClr val="C0C0C0"/>
                  </a:outerShdw>
                </a:effectLst>
              </a:rPr>
              <a:t>The work also showed that there was phase coherence between the signals.</a:t>
            </a:r>
          </a:p>
        </p:txBody>
      </p:sp>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914400"/>
            <a:r>
              <a:rPr lang="en-US" smtClean="0">
                <a:effectLst/>
              </a:rPr>
              <a:t>Some Properties of MHD Waves</a:t>
            </a:r>
          </a:p>
        </p:txBody>
      </p:sp>
      <p:sp>
        <p:nvSpPr>
          <p:cNvPr id="17411" name="Rectangle 3"/>
          <p:cNvSpPr>
            <a:spLocks noGrp="1" noChangeArrowheads="1"/>
          </p:cNvSpPr>
          <p:nvPr>
            <p:ph type="body" sz="half" idx="1"/>
          </p:nvPr>
        </p:nvSpPr>
        <p:spPr>
          <a:xfrm>
            <a:off x="457200" y="1268413"/>
            <a:ext cx="8074025" cy="474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indent="0" defTabSz="914400"/>
            <a:r>
              <a:rPr lang="en-US" sz="1800" smtClean="0">
                <a:effectLst/>
              </a:rPr>
              <a:t>For </a:t>
            </a:r>
            <a:r>
              <a:rPr lang="en-US" sz="1800" smtClean="0">
                <a:effectLst/>
                <a:sym typeface="Symbol" pitchFamily="18" charset="2"/>
              </a:rPr>
              <a:t>1 four waves exist – fast and slow magnetosonic waves, transverse Alfv</a:t>
            </a:r>
            <a:r>
              <a:rPr lang="en-US" sz="1800" smtClean="0">
                <a:effectLst/>
                <a:cs typeface="Times New Roman" pitchFamily="18" charset="0"/>
                <a:sym typeface="Symbol" pitchFamily="18" charset="2"/>
              </a:rPr>
              <a:t>én and an entropy wave.</a:t>
            </a:r>
          </a:p>
          <a:p>
            <a:pPr marL="0" indent="0" defTabSz="914400"/>
            <a:r>
              <a:rPr lang="en-US" sz="1800" smtClean="0">
                <a:effectLst/>
                <a:cs typeface="Times New Roman" pitchFamily="18" charset="0"/>
                <a:sym typeface="Symbol" pitchFamily="18" charset="2"/>
              </a:rPr>
              <a:t>The magnetosonic waves have important contributions from the plasma and magnetic field pressure: the transverse Alfvén wave is incompressible</a:t>
            </a:r>
          </a:p>
          <a:p>
            <a:pPr marL="0" indent="0" defTabSz="914400"/>
            <a:r>
              <a:rPr lang="en-US" sz="1800" smtClean="0">
                <a:effectLst/>
                <a:cs typeface="Times New Roman" pitchFamily="18" charset="0"/>
                <a:sym typeface="Symbol" pitchFamily="18" charset="2"/>
              </a:rPr>
              <a:t>The fast wave is not highly anisotropic – it is propagated in all directions. Energy in the slow wave is propagated approximately along the magnetic field. Alfvén energy is propagated exactly along the magnetic field for all wave normal directions.</a:t>
            </a:r>
          </a:p>
          <a:p>
            <a:pPr marL="0" indent="0" defTabSz="914400"/>
            <a:r>
              <a:rPr lang="en-US" sz="1800" smtClean="0">
                <a:effectLst/>
                <a:cs typeface="Times New Roman" pitchFamily="18" charset="0"/>
                <a:sym typeface="Symbol" pitchFamily="18" charset="2"/>
              </a:rPr>
              <a:t>In a stationary medium the wave energy density is </a:t>
            </a:r>
          </a:p>
          <a:p>
            <a:pPr marL="0" indent="0" defTabSz="914400"/>
            <a:endParaRPr lang="en-US" sz="1800" smtClean="0">
              <a:effectLst/>
              <a:cs typeface="Times New Roman" pitchFamily="18" charset="0"/>
              <a:sym typeface="Symbol" pitchFamily="18" charset="2"/>
            </a:endParaRPr>
          </a:p>
          <a:p>
            <a:pPr marL="0" indent="0" defTabSz="914400"/>
            <a:r>
              <a:rPr lang="en-US" sz="1800" smtClean="0">
                <a:effectLst/>
                <a:cs typeface="Times New Roman" pitchFamily="18" charset="0"/>
                <a:sym typeface="Symbol" pitchFamily="18" charset="2"/>
              </a:rPr>
              <a:t>And the wave flux vector is</a:t>
            </a:r>
          </a:p>
          <a:p>
            <a:pPr marL="0" indent="0" defTabSz="914400"/>
            <a:endParaRPr lang="en-US" sz="1800" smtClean="0">
              <a:effectLst/>
              <a:cs typeface="Times New Roman" pitchFamily="18" charset="0"/>
              <a:sym typeface="Symbol" pitchFamily="18" charset="2"/>
            </a:endParaRPr>
          </a:p>
          <a:p>
            <a:pPr marL="0" indent="0" defTabSz="914400"/>
            <a:r>
              <a:rPr lang="en-US" sz="1800" smtClean="0">
                <a:effectLst/>
                <a:cs typeface="Times New Roman" pitchFamily="18" charset="0"/>
                <a:sym typeface="Symbol" pitchFamily="18" charset="2"/>
              </a:rPr>
              <a:t>In the solar wind the wave flux is</a:t>
            </a:r>
          </a:p>
          <a:p>
            <a:pPr marL="0" indent="0" defTabSz="914400"/>
            <a:endParaRPr lang="en-US" sz="1800" smtClean="0">
              <a:effectLst/>
              <a:cs typeface="Times New Roman" pitchFamily="18" charset="0"/>
              <a:sym typeface="Symbol" pitchFamily="18" charset="2"/>
            </a:endParaRPr>
          </a:p>
          <a:p>
            <a:pPr marL="0" indent="0" defTabSz="914400"/>
            <a:r>
              <a:rPr lang="en-US" sz="1800" b="1" smtClean="0">
                <a:effectLst/>
                <a:cs typeface="Times New Roman" pitchFamily="18" charset="0"/>
                <a:sym typeface="Symbol" pitchFamily="18" charset="2"/>
              </a:rPr>
              <a:t>V</a:t>
            </a:r>
            <a:r>
              <a:rPr lang="en-US" sz="1800" smtClean="0">
                <a:effectLst/>
                <a:cs typeface="Times New Roman" pitchFamily="18" charset="0"/>
                <a:sym typeface="Symbol" pitchFamily="18" charset="2"/>
              </a:rPr>
              <a:t> is large enough so that the second term dominates</a:t>
            </a:r>
          </a:p>
        </p:txBody>
      </p:sp>
      <p:graphicFrame>
        <p:nvGraphicFramePr>
          <p:cNvPr id="17412" name="Object 4"/>
          <p:cNvGraphicFramePr>
            <a:graphicFrameLocks noGrp="1" noChangeAspect="1"/>
          </p:cNvGraphicFramePr>
          <p:nvPr>
            <p:ph sz="quarter" idx="2"/>
          </p:nvPr>
        </p:nvGraphicFramePr>
        <p:xfrm>
          <a:off x="2771775" y="4003675"/>
          <a:ext cx="2951163" cy="388938"/>
        </p:xfrm>
        <a:graphic>
          <a:graphicData uri="http://schemas.openxmlformats.org/presentationml/2006/ole">
            <mc:AlternateContent xmlns:mc="http://schemas.openxmlformats.org/markup-compatibility/2006">
              <mc:Choice xmlns:v="urn:schemas-microsoft-com:vml" Requires="v">
                <p:oleObj spid="_x0000_s17421" name="Equation" r:id="rId3" imgW="1733443" imgH="218970" progId="Equation.3">
                  <p:embed/>
                </p:oleObj>
              </mc:Choice>
              <mc:Fallback>
                <p:oleObj name="Equation" r:id="rId3" imgW="1733443" imgH="21897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003675"/>
                        <a:ext cx="29511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5"/>
          <p:cNvGraphicFramePr>
            <a:graphicFrameLocks noGrp="1" noChangeAspect="1"/>
          </p:cNvGraphicFramePr>
          <p:nvPr>
            <p:ph sz="quarter" idx="3"/>
          </p:nvPr>
        </p:nvGraphicFramePr>
        <p:xfrm>
          <a:off x="2627313" y="4797425"/>
          <a:ext cx="2925762" cy="327025"/>
        </p:xfrm>
        <a:graphic>
          <a:graphicData uri="http://schemas.openxmlformats.org/presentationml/2006/ole">
            <mc:AlternateContent xmlns:mc="http://schemas.openxmlformats.org/markup-compatibility/2006">
              <mc:Choice xmlns:v="urn:schemas-microsoft-com:vml" Requires="v">
                <p:oleObj spid="_x0000_s17422" name="Equation" r:id="rId5" imgW="1695354" imgH="180900" progId="Equation.3">
                  <p:embed/>
                </p:oleObj>
              </mc:Choice>
              <mc:Fallback>
                <p:oleObj name="Equation" r:id="rId5" imgW="1695354" imgH="180900" progId="Equation.3">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797425"/>
                        <a:ext cx="2925762"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708400" y="5373688"/>
          <a:ext cx="1439863" cy="360362"/>
        </p:xfrm>
        <a:graphic>
          <a:graphicData uri="http://schemas.openxmlformats.org/presentationml/2006/ole">
            <mc:AlternateContent xmlns:mc="http://schemas.openxmlformats.org/markup-compatibility/2006">
              <mc:Choice xmlns:v="urn:schemas-microsoft-com:vml" Requires="v">
                <p:oleObj spid="_x0000_s17423" name="Equation" r:id="rId7" imgW="752590" imgH="180900" progId="Equation.3">
                  <p:embed/>
                </p:oleObj>
              </mc:Choice>
              <mc:Fallback>
                <p:oleObj name="Equation" r:id="rId7" imgW="752590" imgH="1809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5373688"/>
                        <a:ext cx="14398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00113" y="1052513"/>
            <a:ext cx="7272337" cy="4897437"/>
          </a:xfrm>
          <a:prstGeom prst="rect">
            <a:avLst/>
          </a:prstGeom>
          <a:solidFill>
            <a:srgbClr val="FFFFFF"/>
          </a:solidFill>
          <a:ln w="9360">
            <a:solidFill>
              <a:srgbClr val="FFFFFF"/>
            </a:solidFill>
            <a:miter lim="800000"/>
            <a:headEnd/>
            <a:tailEnd/>
          </a:ln>
        </p:spPr>
        <p:txBody>
          <a:bodyPr wrap="none" anchor="ctr"/>
          <a:lstStyle/>
          <a:p>
            <a:pPr defTabSz="914400">
              <a:buClr>
                <a:srgbClr val="000000"/>
              </a:buClr>
              <a:buSzPct val="100000"/>
              <a:buFont typeface="Times New Roman" pitchFamily="18" charset="0"/>
              <a:buNone/>
            </a:pPr>
            <a:endParaRPr lang="en-ZA"/>
          </a:p>
        </p:txBody>
      </p:sp>
      <p:sp>
        <p:nvSpPr>
          <p:cNvPr id="18435"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effectLst/>
              </a:rPr>
              <a:t>General conditions in the magnetosheath</a:t>
            </a:r>
          </a:p>
        </p:txBody>
      </p:sp>
      <p:pic>
        <p:nvPicPr>
          <p:cNvPr id="18436" name="Picture 6" descr="charp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4413" y="1268413"/>
            <a:ext cx="4573587" cy="4392612"/>
          </a:xfrm>
        </p:spPr>
      </p:pic>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23850" y="1125538"/>
            <a:ext cx="5832475" cy="4897437"/>
          </a:xfrm>
          <a:prstGeom prst="rect">
            <a:avLst/>
          </a:prstGeom>
          <a:solidFill>
            <a:srgbClr val="FFFFFF"/>
          </a:solidFill>
          <a:ln w="9360">
            <a:solidFill>
              <a:srgbClr val="FFFFFF"/>
            </a:solidFill>
            <a:miter lim="800000"/>
            <a:headEnd/>
            <a:tailEnd/>
          </a:ln>
        </p:spPr>
        <p:txBody>
          <a:bodyPr wrap="none" anchor="ctr"/>
          <a:lstStyle/>
          <a:p>
            <a:pPr defTabSz="914400">
              <a:buClr>
                <a:srgbClr val="000000"/>
              </a:buClr>
              <a:buSzPct val="100000"/>
              <a:buFont typeface="Times New Roman" pitchFamily="18" charset="0"/>
              <a:buNone/>
            </a:pPr>
            <a:endParaRPr lang="en-ZA"/>
          </a:p>
        </p:txBody>
      </p:sp>
      <p:sp>
        <p:nvSpPr>
          <p:cNvPr id="19459" name="Rectangle 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effectLst/>
              </a:rPr>
              <a:t>Contributions to 2.1mHz Wave energy density</a:t>
            </a:r>
          </a:p>
        </p:txBody>
      </p:sp>
      <p:pic>
        <p:nvPicPr>
          <p:cNvPr id="19460" name="Picture 4" descr="ener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268413"/>
            <a:ext cx="5113337" cy="4537075"/>
          </a:xfrm>
        </p:spPr>
      </p:pic>
      <p:sp>
        <p:nvSpPr>
          <p:cNvPr id="19461" name="Text Box 8"/>
          <p:cNvSpPr txBox="1">
            <a:spLocks noChangeArrowheads="1"/>
          </p:cNvSpPr>
          <p:nvPr/>
        </p:nvSpPr>
        <p:spPr bwMode="auto">
          <a:xfrm>
            <a:off x="6300788" y="2492375"/>
            <a:ext cx="279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r>
              <a:rPr lang="en-US">
                <a:solidFill>
                  <a:srgbClr val="FFFF00"/>
                </a:solidFill>
              </a:rPr>
              <a:t>Contributions from</a:t>
            </a:r>
          </a:p>
          <a:p>
            <a:pPr defTabSz="914400" eaLnBrk="1" hangingPunct="1"/>
            <a:r>
              <a:rPr lang="en-US">
                <a:solidFill>
                  <a:srgbClr val="FFFF00"/>
                </a:solidFill>
              </a:rPr>
              <a:t>perpendicular</a:t>
            </a:r>
          </a:p>
          <a:p>
            <a:pPr defTabSz="914400" eaLnBrk="1" hangingPunct="1"/>
            <a:r>
              <a:rPr lang="en-US">
                <a:solidFill>
                  <a:srgbClr val="FFFF00"/>
                </a:solidFill>
              </a:rPr>
              <a:t>magnetic and kinetic </a:t>
            </a:r>
          </a:p>
          <a:p>
            <a:pPr defTabSz="914400" eaLnBrk="1" hangingPunct="1"/>
            <a:r>
              <a:rPr lang="en-US">
                <a:solidFill>
                  <a:srgbClr val="FFFF00"/>
                </a:solidFill>
              </a:rPr>
              <a:t>are</a:t>
            </a:r>
          </a:p>
          <a:p>
            <a:pPr defTabSz="914400" eaLnBrk="1" hangingPunct="1"/>
            <a:r>
              <a:rPr lang="en-US">
                <a:solidFill>
                  <a:srgbClr val="FFFF00"/>
                </a:solidFill>
              </a:rPr>
              <a:t>ANTI-correlated</a:t>
            </a:r>
          </a:p>
        </p:txBody>
      </p:sp>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95288" y="1052513"/>
            <a:ext cx="5905500" cy="4897437"/>
          </a:xfrm>
          <a:prstGeom prst="rect">
            <a:avLst/>
          </a:prstGeom>
          <a:solidFill>
            <a:srgbClr val="FFFFFF"/>
          </a:solidFill>
          <a:ln w="9360">
            <a:solidFill>
              <a:srgbClr val="FFFFFF"/>
            </a:solidFill>
            <a:miter lim="800000"/>
            <a:headEnd/>
            <a:tailEnd/>
          </a:ln>
        </p:spPr>
        <p:txBody>
          <a:bodyPr wrap="none" anchor="ctr"/>
          <a:lstStyle/>
          <a:p>
            <a:pPr defTabSz="914400">
              <a:buClr>
                <a:srgbClr val="000000"/>
              </a:buClr>
              <a:buSzPct val="100000"/>
              <a:buFont typeface="Times New Roman" pitchFamily="18" charset="0"/>
              <a:buNone/>
            </a:pPr>
            <a:endParaRPr lang="en-ZA"/>
          </a:p>
        </p:txBody>
      </p:sp>
      <p:sp>
        <p:nvSpPr>
          <p:cNvPr id="20483" name="Rectangle 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effectLst/>
              </a:rPr>
              <a:t>Energy flux in CLUSTER rest frame</a:t>
            </a:r>
          </a:p>
        </p:txBody>
      </p:sp>
      <p:pic>
        <p:nvPicPr>
          <p:cNvPr id="20484" name="Picture 11" descr="restflu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412875"/>
            <a:ext cx="5305425" cy="4321175"/>
          </a:xfrm>
        </p:spPr>
      </p:pic>
      <p:sp>
        <p:nvSpPr>
          <p:cNvPr id="20485" name="Text Box 12"/>
          <p:cNvSpPr txBox="1">
            <a:spLocks noChangeArrowheads="1"/>
          </p:cNvSpPr>
          <p:nvPr/>
        </p:nvSpPr>
        <p:spPr bwMode="auto">
          <a:xfrm>
            <a:off x="6491288" y="2565400"/>
            <a:ext cx="2652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r>
              <a:rPr lang="en-US">
                <a:solidFill>
                  <a:srgbClr val="FFFF00"/>
                </a:solidFill>
              </a:rPr>
              <a:t>Rest flux dominated</a:t>
            </a:r>
          </a:p>
          <a:p>
            <a:pPr defTabSz="914400" eaLnBrk="1" hangingPunct="1"/>
            <a:r>
              <a:rPr lang="en-US">
                <a:solidFill>
                  <a:srgbClr val="FFFF00"/>
                </a:solidFill>
              </a:rPr>
              <a:t>by perpendicular</a:t>
            </a:r>
          </a:p>
          <a:p>
            <a:pPr defTabSz="914400" eaLnBrk="1" hangingPunct="1"/>
            <a:r>
              <a:rPr lang="en-US">
                <a:solidFill>
                  <a:srgbClr val="FFFF00"/>
                </a:solidFill>
              </a:rPr>
              <a:t>components</a:t>
            </a:r>
          </a:p>
        </p:txBody>
      </p:sp>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18433" name="Rectangle 1"/>
          <p:cNvSpPr>
            <a:spLocks noGrp="1" noChangeArrowheads="1"/>
          </p:cNvSpPr>
          <p:nvPr>
            <p:ph type="title" idx="4294967295"/>
          </p:nvPr>
        </p:nvSpPr>
        <p:spPr>
          <a:xfrm>
            <a:off x="457200" y="292100"/>
            <a:ext cx="8229600" cy="9763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Conclusions and future work</a:t>
            </a:r>
          </a:p>
        </p:txBody>
      </p:sp>
      <p:sp>
        <p:nvSpPr>
          <p:cNvPr id="18434" name="Rectangle 2"/>
          <p:cNvSpPr>
            <a:spLocks noGrp="1" noChangeArrowheads="1"/>
          </p:cNvSpPr>
          <p:nvPr>
            <p:ph type="body" idx="4294967295"/>
          </p:nvPr>
        </p:nvSpPr>
        <p:spPr>
          <a:xfrm>
            <a:off x="411163" y="1619250"/>
            <a:ext cx="8229600" cy="4565650"/>
          </a:xfrm>
        </p:spPr>
        <p:txBody>
          <a:bodyPr/>
          <a:lstStyle/>
          <a:p>
            <a:pPr marL="341313" indent="-341313" eaLnBrk="1" hangingPunct="1">
              <a:spcBef>
                <a:spcPts val="600"/>
              </a:spcBef>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smtClean="0"/>
              <a:t>While we are NOT making the case that this is the only mechanism as the source of FLRs. On previous occasions, we have found discrete oscillations in the Pc5 band that exist in the solar wind are strongly correlated (both in phase and amplitude) with those observed in the magnetosphere. In this case study, they are also found in the magnetosheath.</a:t>
            </a:r>
          </a:p>
          <a:p>
            <a:pPr marL="341313" indent="-341313" eaLnBrk="1" hangingPunct="1">
              <a:spcBef>
                <a:spcPts val="600"/>
              </a:spcBef>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smtClean="0"/>
              <a:t>We are performing an in-depth study of this wave in the magnetosheath in order to determine the nature of the wave. </a:t>
            </a:r>
          </a:p>
          <a:p>
            <a:pPr marL="341313" indent="-341313" eaLnBrk="1" hangingPunct="1">
              <a:spcBef>
                <a:spcPts val="600"/>
              </a:spcBef>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smtClean="0"/>
              <a:t>Data from CLUSTER 1,2 and 3 spacecraft will be employed to determine further characteristics e.g. wavenumber of the resonance</a:t>
            </a:r>
          </a:p>
          <a:p>
            <a:pPr marL="341313" indent="-341313" eaLnBrk="1" hangingPunct="1">
              <a:spcBef>
                <a:spcPts val="600"/>
              </a:spcBef>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ZA" sz="24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19457" name="Rectangle 1"/>
          <p:cNvSpPr>
            <a:spLocks noGrp="1" noChangeArrowheads="1"/>
          </p:cNvSpPr>
          <p:nvPr>
            <p:ph type="title" idx="4294967295"/>
          </p:nvPr>
        </p:nvSpPr>
        <p:spPr>
          <a:xfrm>
            <a:off x="457200" y="292100"/>
            <a:ext cx="8229600" cy="9763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Acknowledgements:</a:t>
            </a:r>
          </a:p>
        </p:txBody>
      </p:sp>
      <p:sp>
        <p:nvSpPr>
          <p:cNvPr id="19458" name="Rectangle 2"/>
          <p:cNvSpPr>
            <a:spLocks noGrp="1" noChangeArrowheads="1"/>
          </p:cNvSpPr>
          <p:nvPr>
            <p:ph type="body" idx="4294967295"/>
          </p:nvPr>
        </p:nvSpPr>
        <p:spPr>
          <a:xfrm>
            <a:off x="457200" y="1268413"/>
            <a:ext cx="8229600" cy="3592512"/>
          </a:xfrm>
        </p:spPr>
        <p:txBody>
          <a:bodyPr/>
          <a:lstStyle/>
          <a:p>
            <a:pPr marL="341313" indent="-341313" eaLnBrk="1" hangingPunct="1">
              <a:spcBef>
                <a:spcPts val="600"/>
              </a:spcBef>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ZA" sz="1600" i="1" smtClean="0"/>
          </a:p>
          <a:p>
            <a:pPr marL="341313" indent="-341313" eaLnBrk="1" hangingPunct="1">
              <a:spcBef>
                <a:spcPts val="4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1600" smtClean="0"/>
              <a:t>We thank members of the SSA-MTM team at the Department of Atmospheric Sciences, UCLA, US Geological Survey and Commissariat a l’Energie Atomique, as well as all other individuals responsible for the development and maintenance of the Toolkit used in the multitaper analysis presented here.</a:t>
            </a:r>
          </a:p>
          <a:p>
            <a:pPr marL="341313" indent="-341313" eaLnBrk="1" hangingPunct="1">
              <a:spcBef>
                <a:spcPts val="4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ZA" sz="1600" smtClean="0"/>
          </a:p>
          <a:p>
            <a:pPr marL="341313" indent="-341313" eaLnBrk="1" hangingPunct="1">
              <a:spcBef>
                <a:spcPts val="4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1600" smtClean="0"/>
              <a:t>We thank members of the Cluster FGM team for supplying the Cluster data.</a:t>
            </a:r>
          </a:p>
          <a:p>
            <a:pPr marL="341313" indent="-341313" eaLnBrk="1" hangingPunct="1">
              <a:spcBef>
                <a:spcPts val="4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ZA" sz="1600" smtClean="0"/>
          </a:p>
          <a:p>
            <a:pPr marL="341313" indent="-341313" eaLnBrk="1" hangingPunct="1">
              <a:lnSpc>
                <a:spcPct val="7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1600" smtClean="0"/>
              <a:t>The SHARE radar is supported by the National Research Foundation of South Africa and Antarctic logistics are provided by the Department of Environment Affairs.</a:t>
            </a:r>
            <a:r>
              <a:rPr lang="en-ZA" sz="2400" smtClean="0"/>
              <a:t> </a:t>
            </a:r>
          </a:p>
          <a:p>
            <a:pPr marL="341313" indent="-341313" eaLnBrk="1" hangingPunct="1">
              <a:lnSpc>
                <a:spcPct val="70000"/>
              </a:lnSpc>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ZA" sz="24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3600" smtClean="0"/>
              <a:t>Setting the scene (Part 1)</a:t>
            </a:r>
          </a:p>
        </p:txBody>
      </p:sp>
      <p:sp>
        <p:nvSpPr>
          <p:cNvPr id="2" name="Content Placeholder 1"/>
          <p:cNvSpPr>
            <a:spLocks noGrp="1"/>
          </p:cNvSpPr>
          <p:nvPr>
            <p:ph idx="1"/>
          </p:nvPr>
        </p:nvSpPr>
        <p:spPr/>
        <p:txBody>
          <a:bodyPr/>
          <a:lstStyle/>
          <a:p>
            <a:pPr marL="457200" indent="-457200">
              <a:buFont typeface="Arial" pitchFamily="34" charset="0"/>
              <a:buChar char="•"/>
            </a:pPr>
            <a:r>
              <a:rPr lang="en-ZA" sz="2400" dirty="0" smtClean="0"/>
              <a:t>We are continuing our study of the excitation of Pc5 oscillations in the solar wind driving field line resonances observed by </a:t>
            </a:r>
            <a:r>
              <a:rPr lang="en-ZA" sz="2400" dirty="0" err="1" smtClean="0"/>
              <a:t>SuperDARN</a:t>
            </a:r>
            <a:r>
              <a:rPr lang="en-ZA" sz="2400" dirty="0" smtClean="0"/>
              <a:t> radars</a:t>
            </a:r>
          </a:p>
          <a:p>
            <a:pPr marL="457200" indent="-457200">
              <a:buFont typeface="Arial" pitchFamily="34" charset="0"/>
              <a:buChar char="•"/>
            </a:pPr>
            <a:r>
              <a:rPr lang="en-ZA" sz="2400" dirty="0" smtClean="0"/>
              <a:t>Here we extend our study to the </a:t>
            </a:r>
            <a:r>
              <a:rPr lang="en-ZA" sz="2400" dirty="0" err="1" smtClean="0"/>
              <a:t>magnetosheath</a:t>
            </a:r>
            <a:endParaRPr lang="en-ZA" sz="2400" dirty="0" smtClean="0"/>
          </a:p>
          <a:p>
            <a:pPr marL="457200" indent="-457200">
              <a:buFont typeface="Arial" pitchFamily="34" charset="0"/>
              <a:buChar char="•"/>
            </a:pPr>
            <a:r>
              <a:rPr lang="en-ZA" sz="2400" dirty="0" smtClean="0"/>
              <a:t>We present simultaneous observations of data from Cluster 4 and the </a:t>
            </a:r>
            <a:r>
              <a:rPr lang="en-ZA" sz="2400" dirty="0" err="1" smtClean="0"/>
              <a:t>Sanae</a:t>
            </a:r>
            <a:r>
              <a:rPr lang="en-ZA" sz="2400" dirty="0" smtClean="0"/>
              <a:t> radar of oscillations at 2.1 </a:t>
            </a:r>
            <a:r>
              <a:rPr lang="en-ZA" sz="2400" dirty="0" err="1" smtClean="0"/>
              <a:t>mHz.</a:t>
            </a:r>
            <a:endParaRPr lang="en-ZA" sz="2400" dirty="0" smtClean="0"/>
          </a:p>
          <a:p>
            <a:pPr marL="457200" indent="-457200">
              <a:buFont typeface="Arial" pitchFamily="34" charset="0"/>
              <a:buChar char="•"/>
            </a:pPr>
            <a:r>
              <a:rPr lang="en-ZA" sz="2400" dirty="0" smtClean="0"/>
              <a:t>Our objective – not yet achieved –  is ultimately to follow the propagation of such MHD waves, from the solar wind, through the </a:t>
            </a:r>
            <a:r>
              <a:rPr lang="en-ZA" sz="2400" dirty="0" err="1" smtClean="0"/>
              <a:t>magnetosheath</a:t>
            </a:r>
            <a:r>
              <a:rPr lang="en-ZA" sz="2400" dirty="0" smtClean="0"/>
              <a:t>, to the resonant field line so as to understand the mechanism of energy transfer in detail.</a:t>
            </a:r>
            <a:endParaRPr lang="en-ZA" sz="2400" dirty="0"/>
          </a:p>
        </p:txBody>
      </p:sp>
      <p:sp>
        <p:nvSpPr>
          <p:cNvPr id="5" name="Footer Placeholder 4"/>
          <p:cNvSpPr>
            <a:spLocks noGrp="1"/>
          </p:cNvSpPr>
          <p:nvPr>
            <p:ph type="ft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86018" name="Rectangle 2"/>
          <p:cNvSpPr>
            <a:spLocks noGrp="1" noChangeArrowheads="1"/>
          </p:cNvSpPr>
          <p:nvPr>
            <p:ph type="title"/>
          </p:nvPr>
        </p:nvSpPr>
        <p:spPr>
          <a:xfrm>
            <a:off x="457200" y="292100"/>
            <a:ext cx="8229600" cy="9763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3600" smtClean="0"/>
              <a:t>Setting the scene (Part 2)</a:t>
            </a:r>
          </a:p>
        </p:txBody>
      </p:sp>
      <p:sp>
        <p:nvSpPr>
          <p:cNvPr id="86019" name="Rectangle 3"/>
          <p:cNvSpPr>
            <a:spLocks noGrp="1" noChangeArrowheads="1"/>
          </p:cNvSpPr>
          <p:nvPr>
            <p:ph type="body" idx="1"/>
          </p:nvPr>
        </p:nvSpPr>
        <p:spPr>
          <a:xfrm>
            <a:off x="467544" y="1196752"/>
            <a:ext cx="8229600" cy="4896544"/>
          </a:xfrm>
        </p:spPr>
        <p:txBody>
          <a:bodyPr/>
          <a:lstStyle/>
          <a:p>
            <a:pPr marL="341313" indent="-341313" eaLnBrk="1" hangingPunct="1">
              <a:lnSpc>
                <a:spcPct val="90000"/>
              </a:lnSpc>
              <a:spcBef>
                <a:spcPts val="5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The nature of the </a:t>
            </a:r>
            <a:r>
              <a:rPr lang="en-ZA" sz="2400" dirty="0" smtClean="0"/>
              <a:t>driving mechanism of </a:t>
            </a:r>
            <a:r>
              <a:rPr lang="en-ZA" sz="2400" dirty="0" smtClean="0"/>
              <a:t>FLRs is </a:t>
            </a:r>
            <a:r>
              <a:rPr lang="en-ZA" sz="2400" dirty="0" smtClean="0"/>
              <a:t>an important question in pulsation </a:t>
            </a:r>
            <a:r>
              <a:rPr lang="en-ZA" sz="2400" dirty="0" smtClean="0"/>
              <a:t>physics. Different mechanisms may operate at different times.</a:t>
            </a:r>
            <a:endParaRPr lang="en-ZA" sz="2400" dirty="0" smtClean="0"/>
          </a:p>
          <a:p>
            <a:pPr marL="341313" indent="-341313" eaLnBrk="1" hangingPunct="1">
              <a:lnSpc>
                <a:spcPct val="90000"/>
              </a:lnSpc>
              <a:spcBef>
                <a:spcPts val="5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One mechanism is the Kelvin-Helmholtz </a:t>
            </a:r>
            <a:r>
              <a:rPr lang="en-ZA" sz="2400" dirty="0" err="1" smtClean="0"/>
              <a:t>instabilty</a:t>
            </a:r>
            <a:r>
              <a:rPr lang="en-ZA" sz="2400" dirty="0" smtClean="0"/>
              <a:t> on the magnetopause, excited by the solar wind. The can penetrate the magnetopause and travel as an evanescent fast wave in the magnetosphere. This wave then in turn excites a FLR. This does not explain discrete frequencies.</a:t>
            </a:r>
          </a:p>
          <a:p>
            <a:pPr marL="341313" indent="-341313" eaLnBrk="1" hangingPunct="1">
              <a:lnSpc>
                <a:spcPct val="90000"/>
              </a:lnSpc>
              <a:spcBef>
                <a:spcPts val="5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Cavity modes explain discrete frequencies but long-lived pulsations (many hours) require the cavity to be stable .</a:t>
            </a:r>
          </a:p>
          <a:p>
            <a:pPr marL="341313" indent="-341313" eaLnBrk="1" hangingPunct="1">
              <a:lnSpc>
                <a:spcPct val="90000"/>
              </a:lnSpc>
              <a:spcBef>
                <a:spcPts val="5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ZA" sz="2400" dirty="0" smtClean="0"/>
              <a:t>Previously (SD 2009,2010) we have presented evidence that FLRs can be driven by a coherent MHD wave in the solar wind. The wave of the appropriate frequency can leak into the waveguide (better analogy than cavity) and then excite a FLR.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6147" name="Rectangle 2"/>
          <p:cNvSpPr>
            <a:spLocks noChangeArrowheads="1"/>
          </p:cNvSpPr>
          <p:nvPr/>
        </p:nvSpPr>
        <p:spPr bwMode="auto">
          <a:xfrm>
            <a:off x="4787900" y="1150938"/>
            <a:ext cx="2952750" cy="4968875"/>
          </a:xfrm>
          <a:prstGeom prst="rect">
            <a:avLst/>
          </a:prstGeom>
          <a:solidFill>
            <a:srgbClr val="FFFFFF"/>
          </a:solidFill>
          <a:ln w="93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ZA"/>
          </a:p>
        </p:txBody>
      </p:sp>
      <p:sp>
        <p:nvSpPr>
          <p:cNvPr id="83971" name="Rectangle 3"/>
          <p:cNvSpPr>
            <a:spLocks noGrp="1" noChangeArrowheads="1"/>
          </p:cNvSpPr>
          <p:nvPr>
            <p:ph type="title"/>
          </p:nvPr>
        </p:nvSpPr>
        <p:spPr>
          <a:xfrm>
            <a:off x="457200" y="292100"/>
            <a:ext cx="8229600" cy="9763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t>Earlier result: </a:t>
            </a:r>
            <a:r>
              <a:rPr lang="en-US" dirty="0" smtClean="0"/>
              <a:t>07 June 2000</a:t>
            </a:r>
          </a:p>
        </p:txBody>
      </p:sp>
      <p:sp>
        <p:nvSpPr>
          <p:cNvPr id="83972" name="Rectangle 4"/>
          <p:cNvSpPr>
            <a:spLocks noGrp="1" noChangeArrowheads="1"/>
          </p:cNvSpPr>
          <p:nvPr>
            <p:ph type="body" idx="1"/>
          </p:nvPr>
        </p:nvSpPr>
        <p:spPr>
          <a:xfrm>
            <a:off x="285750" y="1143000"/>
            <a:ext cx="4467225" cy="5929313"/>
          </a:xfrm>
        </p:spPr>
        <p:txBody>
          <a:bodyPr/>
          <a:lstStyle/>
          <a:p>
            <a:pPr marL="341313" indent="-341313" eaLnBrk="1" hangingPunct="1">
              <a:spcBef>
                <a:spcPts val="600"/>
              </a:spcBef>
              <a:buClr>
                <a:srgbClr val="FFCC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Top panel: MHD energy flux in solar wind together with amplitude of analytic signals of two velocity components</a:t>
            </a:r>
          </a:p>
          <a:p>
            <a:pPr marL="341313" indent="-341313" eaLnBrk="1" hangingPunct="1">
              <a:spcBef>
                <a:spcPts val="600"/>
              </a:spcBef>
              <a:buClr>
                <a:srgbClr val="FFCC00"/>
              </a:buClr>
              <a:buSzPct val="12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Middle panel: Energy flux into ionosphere and amplitude  of Doppler analytic signal</a:t>
            </a:r>
          </a:p>
          <a:p>
            <a:pPr marL="341313" indent="-341313" eaLnBrk="1" hangingPunct="1">
              <a:spcBef>
                <a:spcPts val="600"/>
              </a:spcBef>
              <a:buClr>
                <a:srgbClr val="FFCC00"/>
              </a:buClr>
              <a:buSzPct val="12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Bottom panel: Phase differences</a:t>
            </a:r>
          </a:p>
          <a:p>
            <a:pPr marL="341313" indent="-341313" eaLnBrk="1" hangingPunct="1">
              <a:spcBef>
                <a:spcPts val="600"/>
              </a:spcBef>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Figure published in</a:t>
            </a:r>
          </a:p>
          <a:p>
            <a:pPr marL="341313" indent="-341313" eaLnBrk="1" hangingPunct="1">
              <a:spcBef>
                <a:spcPts val="600"/>
              </a:spcBef>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solidFill>
                  <a:srgbClr val="FF0000"/>
                </a:solidFill>
              </a:rPr>
              <a:t>Ann. </a:t>
            </a:r>
            <a:r>
              <a:rPr lang="en-US" sz="1800" dirty="0" err="1" smtClean="0">
                <a:solidFill>
                  <a:srgbClr val="FF0000"/>
                </a:solidFill>
              </a:rPr>
              <a:t>Geophys</a:t>
            </a:r>
            <a:r>
              <a:rPr lang="en-US" sz="1800" dirty="0" smtClean="0">
                <a:solidFill>
                  <a:srgbClr val="FF0000"/>
                </a:solidFill>
              </a:rPr>
              <a:t>., 28, 47-59, 2010</a:t>
            </a:r>
          </a:p>
          <a:p>
            <a:pPr marL="341313" indent="-341313" eaLnBrk="1" hangingPunct="1">
              <a:spcBef>
                <a:spcPts val="600"/>
              </a:spcBef>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together with figure demonstrating amplitude coherence of better than 97%</a:t>
            </a:r>
          </a:p>
        </p:txBody>
      </p:sp>
      <p:pic>
        <p:nvPicPr>
          <p:cNvPr id="61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1439863"/>
            <a:ext cx="24003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8195" name="Rectangle 2"/>
          <p:cNvSpPr>
            <a:spLocks noChangeArrowheads="1"/>
          </p:cNvSpPr>
          <p:nvPr/>
        </p:nvSpPr>
        <p:spPr bwMode="auto">
          <a:xfrm>
            <a:off x="4427538" y="1268413"/>
            <a:ext cx="4392612" cy="2735262"/>
          </a:xfrm>
          <a:prstGeom prst="rect">
            <a:avLst/>
          </a:prstGeom>
          <a:solidFill>
            <a:srgbClr val="FFFFFF"/>
          </a:solidFill>
          <a:ln w="93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ZA"/>
          </a:p>
        </p:txBody>
      </p:sp>
      <p:sp>
        <p:nvSpPr>
          <p:cNvPr id="45059" name="Rectangle 3"/>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Doppler velocity in Sanae Beam 4</a:t>
            </a:r>
          </a:p>
        </p:txBody>
      </p:sp>
      <p:sp>
        <p:nvSpPr>
          <p:cNvPr id="8197" name="Rectangle 4"/>
          <p:cNvSpPr>
            <a:spLocks noGrp="1" noChangeArrowheads="1"/>
          </p:cNvSpPr>
          <p:nvPr>
            <p:ph type="body" sz="half" idx="1"/>
          </p:nvPr>
        </p:nvSpPr>
        <p:spPr/>
        <p:txBody>
          <a:bodyPr/>
          <a:lstStyle/>
          <a:p>
            <a:pPr marL="341313" indent="-341313" eaLnBrk="1" hangingPunct="1">
              <a:spcBef>
                <a:spcPts val="6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Event of 03 June 2006 (10:00-20:00 UT) </a:t>
            </a:r>
          </a:p>
          <a:p>
            <a:pPr marL="341313" indent="-341313" eaLnBrk="1" hangingPunct="1">
              <a:spcBef>
                <a:spcPts val="6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Pulsations evident as alternating positive and negative bands in Doppler velocity</a:t>
            </a:r>
          </a:p>
          <a:p>
            <a:pPr marL="341313" indent="-341313" eaLnBrk="1" hangingPunct="1">
              <a:spcBef>
                <a:spcPts val="600"/>
              </a:spcBef>
              <a:buClr>
                <a:srgbClr val="FFFF00"/>
              </a:buClr>
              <a:buSzPct val="12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Beam 4 (of 16) selected, most closely aligned with lines of magnetic latitude</a:t>
            </a:r>
          </a:p>
        </p:txBody>
      </p:sp>
      <p:pic>
        <p:nvPicPr>
          <p:cNvPr id="8198" name="Picture 6" descr="060603beam4sm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6613" y="1414463"/>
            <a:ext cx="4038600" cy="2006600"/>
          </a:xfrm>
        </p:spPr>
      </p:pic>
      <p:pic>
        <p:nvPicPr>
          <p:cNvPr id="8199" name="Picture 10" descr="sna2002-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32388" y="3719513"/>
            <a:ext cx="3065462" cy="2298700"/>
          </a:xfr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sp>
        <p:nvSpPr>
          <p:cNvPr id="9219" name="Rectangle 2"/>
          <p:cNvSpPr>
            <a:spLocks noChangeArrowheads="1"/>
          </p:cNvSpPr>
          <p:nvPr/>
        </p:nvSpPr>
        <p:spPr bwMode="auto">
          <a:xfrm>
            <a:off x="323850" y="1557338"/>
            <a:ext cx="8642350" cy="3743325"/>
          </a:xfrm>
          <a:prstGeom prst="rect">
            <a:avLst/>
          </a:prstGeom>
          <a:solidFill>
            <a:srgbClr val="FFFFFF"/>
          </a:solidFill>
          <a:ln w="93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ZA"/>
          </a:p>
        </p:txBody>
      </p:sp>
      <p:sp>
        <p:nvSpPr>
          <p:cNvPr id="41987" name="Rectangle 3"/>
          <p:cNvSpPr>
            <a:spLocks noGrp="1" noChangeArrowheads="1"/>
          </p:cNvSpPr>
          <p:nvPr>
            <p:ph type="title"/>
          </p:nvPr>
        </p:nvSpPr>
        <p:spPr>
          <a:xfrm>
            <a:off x="395288" y="620713"/>
            <a:ext cx="8228012" cy="974725"/>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03 June 2006</a:t>
            </a:r>
          </a:p>
        </p:txBody>
      </p:sp>
      <p:sp>
        <p:nvSpPr>
          <p:cNvPr id="9221" name="Rectangle 4"/>
          <p:cNvSpPr>
            <a:spLocks noGrp="1" noChangeArrowheads="1"/>
          </p:cNvSpPr>
          <p:nvPr>
            <p:ph type="body" sz="half" idx="1"/>
          </p:nvPr>
        </p:nvSpPr>
        <p:spPr>
          <a:xfrm>
            <a:off x="611188" y="5300663"/>
            <a:ext cx="7632700" cy="647700"/>
          </a:xfrm>
        </p:spPr>
        <p:txBody>
          <a:bodyPr/>
          <a:lstStyle/>
          <a:p>
            <a:pPr marL="341313" indent="-341313" eaLnBrk="1" hangingPunct="1">
              <a:spcBef>
                <a:spcPts val="600"/>
              </a:spcBef>
              <a:buClr>
                <a:srgbClr val="FFFF00"/>
              </a:buClr>
              <a:buSzPct val="12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Period of maximum 2.1 mHz pulsation activity</a:t>
            </a:r>
          </a:p>
          <a:p>
            <a:pPr marL="341313" indent="-341313" eaLnBrk="1" hangingPunct="1">
              <a:spcBef>
                <a:spcPts val="600"/>
              </a:spcBef>
              <a:buClr>
                <a:srgbClr val="FFFF00"/>
              </a:buClr>
              <a:buSzPct val="12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Range gate 10 (65.4</a:t>
            </a:r>
            <a:r>
              <a:rPr lang="en-US" baseline="30000" smtClean="0">
                <a:effectLst/>
              </a:rPr>
              <a:t>0</a:t>
            </a:r>
            <a:r>
              <a:rPr lang="en-US" smtClean="0">
                <a:effectLst/>
              </a:rPr>
              <a:t>S AACGM) selected</a:t>
            </a:r>
          </a:p>
          <a:p>
            <a:pPr marL="341313" indent="-341313" eaLnBrk="1" hangingPunct="1">
              <a:spcBef>
                <a:spcPts val="600"/>
              </a:spcBef>
              <a:buClr>
                <a:srgbClr val="FFFF00"/>
              </a:buClr>
              <a:buSzPct val="120000"/>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mtClean="0">
                <a:effectLst/>
              </a:rPr>
              <a:t>10 hour event</a:t>
            </a:r>
          </a:p>
          <a:p>
            <a:pPr marL="341313" indent="-341313" eaLnBrk="1" hangingPunct="1">
              <a:spcBef>
                <a:spcPts val="600"/>
              </a:spcBef>
              <a:buClr>
                <a:srgbClr val="FFCC00"/>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mtClean="0">
              <a:solidFill>
                <a:srgbClr val="000000"/>
              </a:solidFill>
              <a:effectLst/>
            </a:endParaRPr>
          </a:p>
        </p:txBody>
      </p:sp>
      <p:pic>
        <p:nvPicPr>
          <p:cNvPr id="9222" name="Picture 16" descr="timeser0306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16013" y="1844675"/>
            <a:ext cx="7127875" cy="3379788"/>
          </a:xfrm>
        </p:spPr>
      </p:pic>
      <p:sp>
        <p:nvSpPr>
          <p:cNvPr id="9223" name="Line 18"/>
          <p:cNvSpPr>
            <a:spLocks noChangeShapeType="1"/>
          </p:cNvSpPr>
          <p:nvPr/>
        </p:nvSpPr>
        <p:spPr bwMode="auto">
          <a:xfrm flipV="1">
            <a:off x="6011863" y="4508500"/>
            <a:ext cx="504825" cy="936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defRPr/>
            </a:pPr>
            <a:r>
              <a:rPr lang="en-US" sz="1400" smtClean="0">
                <a:solidFill>
                  <a:srgbClr val="FFFF00"/>
                </a:solidFill>
                <a:latin typeface="Arial" charset="0"/>
              </a:rPr>
              <a:t>Hanover, May/June 2011</a:t>
            </a:r>
          </a:p>
        </p:txBody>
      </p:sp>
      <p:pic>
        <p:nvPicPr>
          <p:cNvPr id="10243" name="Picture 4" descr="CL_QL_ORB2_200606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912938"/>
            <a:ext cx="6886575" cy="4945062"/>
          </a:xfrm>
          <a:solidFill>
            <a:srgbClr val="FFFF99"/>
          </a:solidFill>
          <a:ln cap="flat" algn="ctr">
            <a:solidFill>
              <a:schemeClr val="tx1"/>
            </a:solidFill>
            <a:miter lim="800000"/>
            <a:headEnd type="none" w="med" len="med"/>
            <a:tailEnd type="none" w="med" len="med"/>
          </a:ln>
        </p:spPr>
      </p:pic>
      <p:sp>
        <p:nvSpPr>
          <p:cNvPr id="7" name="Rounded Rectangle 6"/>
          <p:cNvSpPr/>
          <p:nvPr/>
        </p:nvSpPr>
        <p:spPr bwMode="auto">
          <a:xfrm>
            <a:off x="2346325" y="2206625"/>
            <a:ext cx="785813" cy="285750"/>
          </a:xfrm>
          <a:prstGeom prst="roundRect">
            <a:avLst/>
          </a:prstGeom>
          <a:no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buClr>
                <a:srgbClr val="000000"/>
              </a:buClr>
              <a:buSzPct val="100000"/>
              <a:buFont typeface="Times New Roman" pitchFamily="18" charset="0"/>
              <a:buNone/>
              <a:defRPr/>
            </a:pPr>
            <a:endParaRPr lang="en-ZA">
              <a:cs typeface="+mn-cs"/>
            </a:endParaRPr>
          </a:p>
        </p:txBody>
      </p:sp>
      <p:sp>
        <p:nvSpPr>
          <p:cNvPr id="8" name="Rounded Rectangle 7"/>
          <p:cNvSpPr>
            <a:spLocks noChangeArrowheads="1"/>
          </p:cNvSpPr>
          <p:nvPr/>
        </p:nvSpPr>
        <p:spPr bwMode="auto">
          <a:xfrm rot="5400000">
            <a:off x="4360863" y="3505200"/>
            <a:ext cx="785812" cy="357188"/>
          </a:xfrm>
          <a:prstGeom prst="roundRect">
            <a:avLst>
              <a:gd name="adj" fmla="val 16667"/>
            </a:avLst>
          </a:prstGeom>
          <a:noFill/>
          <a:ln w="28575" algn="ctr">
            <a:solidFill>
              <a:schemeClr val="tx1"/>
            </a:solidFill>
            <a:round/>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rot="10800000" vert="eaVert"/>
          <a:lstStyle/>
          <a:p>
            <a:pPr>
              <a:buClr>
                <a:srgbClr val="000000"/>
              </a:buClr>
              <a:buSzPct val="100000"/>
              <a:buFont typeface="Times New Roman" pitchFamily="18" charset="0"/>
              <a:buNone/>
              <a:defRPr/>
            </a:pPr>
            <a:endParaRPr lang="en-ZA">
              <a:cs typeface="+mn-cs"/>
            </a:endParaRPr>
          </a:p>
        </p:txBody>
      </p:sp>
      <p:sp>
        <p:nvSpPr>
          <p:cNvPr id="9" name="Rounded Rectangle 8"/>
          <p:cNvSpPr/>
          <p:nvPr/>
        </p:nvSpPr>
        <p:spPr bwMode="auto">
          <a:xfrm rot="5400000">
            <a:off x="4929190" y="5286388"/>
            <a:ext cx="785818" cy="357190"/>
          </a:xfrm>
          <a:prstGeom prst="roundRect">
            <a:avLst/>
          </a:prstGeom>
          <a:noFill/>
          <a:ln w="28575" cap="flat" cmpd="sng" algn="ctr">
            <a:solidFill>
              <a:schemeClr val="tx1"/>
            </a:solidFill>
            <a:prstDash val="solid"/>
            <a:round/>
            <a:headEnd type="none" w="med" len="med"/>
            <a:tailEnd type="none" w="med" len="med"/>
          </a:ln>
          <a:effectLst>
            <a:innerShdw blurRad="63500" dist="50800" dir="16200000">
              <a:prstClr val="black">
                <a:alpha val="50000"/>
              </a:prstClr>
            </a:innerShdw>
            <a:softEdge rad="63500"/>
          </a:effectLst>
        </p:spPr>
        <p:txBody>
          <a:bodyPr/>
          <a:lstStyle/>
          <a:p>
            <a:pPr>
              <a:buClr>
                <a:srgbClr val="000000"/>
              </a:buClr>
              <a:buSzPct val="100000"/>
              <a:buFont typeface="Times New Roman" pitchFamily="18" charset="0"/>
              <a:buNone/>
              <a:defRPr/>
            </a:pPr>
            <a:endParaRPr lang="en-ZA">
              <a:cs typeface="+mn-cs"/>
            </a:endParaRPr>
          </a:p>
        </p:txBody>
      </p:sp>
      <p:sp>
        <p:nvSpPr>
          <p:cNvPr id="13" name="Rounded Rectangle 12"/>
          <p:cNvSpPr>
            <a:spLocks noChangeArrowheads="1"/>
          </p:cNvSpPr>
          <p:nvPr/>
        </p:nvSpPr>
        <p:spPr bwMode="auto">
          <a:xfrm rot="5400000">
            <a:off x="2487613" y="5810250"/>
            <a:ext cx="785812" cy="357188"/>
          </a:xfrm>
          <a:prstGeom prst="roundRect">
            <a:avLst>
              <a:gd name="adj" fmla="val 16667"/>
            </a:avLst>
          </a:prstGeom>
          <a:noFill/>
          <a:ln w="28575" algn="ctr">
            <a:solidFill>
              <a:schemeClr val="tx1"/>
            </a:solidFill>
            <a:round/>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rot="10800000" vert="eaVert"/>
          <a:lstStyle/>
          <a:p>
            <a:pPr>
              <a:buClr>
                <a:srgbClr val="000000"/>
              </a:buClr>
              <a:buSzPct val="100000"/>
              <a:buFont typeface="Times New Roman" pitchFamily="18" charset="0"/>
              <a:buNone/>
              <a:defRPr/>
            </a:pPr>
            <a:endParaRPr lang="en-ZA">
              <a:cs typeface="+mn-cs"/>
            </a:endParaRPr>
          </a:p>
        </p:txBody>
      </p:sp>
      <p:pic>
        <p:nvPicPr>
          <p:cNvPr id="10250" name="Picture 3" descr="cluster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51275" y="4217988"/>
            <a:ext cx="4000500" cy="2640012"/>
          </a:xfrm>
        </p:spPr>
      </p:pic>
      <p:sp>
        <p:nvSpPr>
          <p:cNvPr id="10251" name="Line 15"/>
          <p:cNvSpPr>
            <a:spLocks noChangeShapeType="1"/>
          </p:cNvSpPr>
          <p:nvPr/>
        </p:nvSpPr>
        <p:spPr bwMode="auto">
          <a:xfrm>
            <a:off x="2124075" y="2060575"/>
            <a:ext cx="5746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0252" name="Line 16"/>
          <p:cNvSpPr>
            <a:spLocks noChangeShapeType="1"/>
          </p:cNvSpPr>
          <p:nvPr/>
        </p:nvSpPr>
        <p:spPr bwMode="auto">
          <a:xfrm>
            <a:off x="4211638" y="3500438"/>
            <a:ext cx="217487"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0253" name="Line 17"/>
          <p:cNvSpPr>
            <a:spLocks noChangeShapeType="1"/>
          </p:cNvSpPr>
          <p:nvPr/>
        </p:nvSpPr>
        <p:spPr bwMode="auto">
          <a:xfrm>
            <a:off x="2124075" y="5734050"/>
            <a:ext cx="433388"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pic>
        <p:nvPicPr>
          <p:cNvPr id="10254" name="Picture 18" descr="latlong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5888"/>
            <a:ext cx="69135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2800" smtClean="0">
                <a:effectLst/>
              </a:rPr>
              <a:t>CLUSTER 4 raw data (GSE)</a:t>
            </a:r>
            <a:br>
              <a:rPr lang="en-US" sz="2800" smtClean="0">
                <a:effectLst/>
              </a:rPr>
            </a:br>
            <a:r>
              <a:rPr lang="en-US" sz="2800" smtClean="0">
                <a:effectLst/>
              </a:rPr>
              <a:t>Start time 10:00 UT</a:t>
            </a:r>
          </a:p>
        </p:txBody>
      </p:sp>
      <p:sp>
        <p:nvSpPr>
          <p:cNvPr id="11267" name="Line 7"/>
          <p:cNvSpPr>
            <a:spLocks noChangeShapeType="1"/>
          </p:cNvSpPr>
          <p:nvPr/>
        </p:nvSpPr>
        <p:spPr bwMode="auto">
          <a:xfrm>
            <a:off x="4067175" y="1700213"/>
            <a:ext cx="0" cy="475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1268" name="Text Box 11"/>
          <p:cNvSpPr txBox="1">
            <a:spLocks noChangeArrowheads="1"/>
          </p:cNvSpPr>
          <p:nvPr/>
        </p:nvSpPr>
        <p:spPr bwMode="auto">
          <a:xfrm>
            <a:off x="6191250" y="2924175"/>
            <a:ext cx="2952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r>
              <a:rPr lang="en-US">
                <a:solidFill>
                  <a:srgbClr val="FF0000"/>
                </a:solidFill>
              </a:rPr>
              <a:t>Step in data accounted</a:t>
            </a:r>
          </a:p>
          <a:p>
            <a:pPr defTabSz="914400" eaLnBrk="1" hangingPunct="1"/>
            <a:r>
              <a:rPr lang="en-US">
                <a:solidFill>
                  <a:srgbClr val="FF0000"/>
                </a:solidFill>
              </a:rPr>
              <a:t> for when calculating</a:t>
            </a:r>
          </a:p>
          <a:p>
            <a:pPr defTabSz="914400" eaLnBrk="1" hangingPunct="1"/>
            <a:r>
              <a:rPr lang="en-US">
                <a:solidFill>
                  <a:srgbClr val="FF0000"/>
                </a:solidFill>
              </a:rPr>
              <a:t> background field</a:t>
            </a:r>
          </a:p>
        </p:txBody>
      </p:sp>
      <p:sp>
        <p:nvSpPr>
          <p:cNvPr id="11269" name="Rectangle 2"/>
          <p:cNvSpPr>
            <a:spLocks noChangeArrowheads="1"/>
          </p:cNvSpPr>
          <p:nvPr/>
        </p:nvSpPr>
        <p:spPr bwMode="auto">
          <a:xfrm>
            <a:off x="755650" y="1341438"/>
            <a:ext cx="5257800" cy="5040312"/>
          </a:xfrm>
          <a:prstGeom prst="rect">
            <a:avLst/>
          </a:prstGeom>
          <a:solidFill>
            <a:srgbClr val="FFFFFF"/>
          </a:solidFill>
          <a:ln w="9360">
            <a:solidFill>
              <a:srgbClr val="FFFFFF"/>
            </a:solidFill>
            <a:miter lim="800000"/>
            <a:headEnd/>
            <a:tailEnd/>
          </a:ln>
        </p:spPr>
        <p:txBody>
          <a:bodyPr wrap="none" anchor="ctr"/>
          <a:lstStyle/>
          <a:p>
            <a:pPr marL="1828800" lvl="4" indent="0" defTabSz="914400">
              <a:buClr>
                <a:srgbClr val="FF0000"/>
              </a:buClr>
              <a:buSzPct val="100000"/>
              <a:buFont typeface="Wingdings" pitchFamily="2" charset="2"/>
              <a:buNone/>
            </a:pPr>
            <a:endParaRPr lang="en-ZA"/>
          </a:p>
        </p:txBody>
      </p:sp>
      <p:pic>
        <p:nvPicPr>
          <p:cNvPr id="11270" name="Picture 9" descr="clusrawpa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484313"/>
            <a:ext cx="3724275" cy="4749800"/>
          </a:xfrm>
        </p:spPr>
      </p:pic>
      <p:sp>
        <p:nvSpPr>
          <p:cNvPr id="11271" name="Line 13"/>
          <p:cNvSpPr>
            <a:spLocks noChangeShapeType="1"/>
          </p:cNvSpPr>
          <p:nvPr/>
        </p:nvSpPr>
        <p:spPr bwMode="auto">
          <a:xfrm>
            <a:off x="3059113" y="1557338"/>
            <a:ext cx="0" cy="43926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1272" name="Text Box 16"/>
          <p:cNvSpPr txBox="1">
            <a:spLocks noChangeArrowheads="1"/>
          </p:cNvSpPr>
          <p:nvPr/>
        </p:nvSpPr>
        <p:spPr bwMode="auto">
          <a:xfrm>
            <a:off x="7000875" y="1628775"/>
            <a:ext cx="23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FontTx/>
              <a:buChar char="•"/>
            </a:pPr>
            <a:endParaRPr lang="en-US"/>
          </a:p>
        </p:txBody>
      </p:sp>
      <p:sp>
        <p:nvSpPr>
          <p:cNvPr id="11273" name="Text Box 19"/>
          <p:cNvSpPr txBox="1">
            <a:spLocks noChangeArrowheads="1"/>
          </p:cNvSpPr>
          <p:nvPr/>
        </p:nvSpPr>
        <p:spPr bwMode="auto">
          <a:xfrm>
            <a:off x="6227763" y="1412875"/>
            <a:ext cx="2663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0000"/>
              </a:buClr>
              <a:buSzPct val="100000"/>
              <a:buFont typeface="Wingdings" pitchFamily="2" charset="2"/>
              <a:buChar char="ü"/>
            </a:pPr>
            <a:r>
              <a:rPr lang="en-US"/>
              <a:t>  </a:t>
            </a:r>
            <a:r>
              <a:rPr lang="en-US">
                <a:solidFill>
                  <a:srgbClr val="FFFF00"/>
                </a:solidFill>
              </a:rPr>
              <a:t>indicate 2.1 mHz</a:t>
            </a:r>
          </a:p>
          <a:p>
            <a:pPr defTabSz="914400" eaLnBrk="1" hangingPunct="1">
              <a:buClr>
                <a:srgbClr val="FF0000"/>
              </a:buClr>
              <a:buSzPct val="100000"/>
              <a:buFont typeface="Wingdings" pitchFamily="2" charset="2"/>
              <a:buNone/>
            </a:pPr>
            <a:r>
              <a:rPr lang="en-US">
                <a:solidFill>
                  <a:srgbClr val="FFFF00"/>
                </a:solidFill>
              </a:rPr>
              <a:t>resonance present</a:t>
            </a:r>
          </a:p>
        </p:txBody>
      </p:sp>
      <p:sp>
        <p:nvSpPr>
          <p:cNvPr id="11274" name="Text Box 13"/>
          <p:cNvSpPr txBox="1">
            <a:spLocks noChangeArrowheads="1"/>
          </p:cNvSpPr>
          <p:nvPr/>
        </p:nvSpPr>
        <p:spPr bwMode="auto">
          <a:xfrm>
            <a:off x="5076825" y="206057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0000"/>
              </a:buClr>
              <a:buSzPct val="100000"/>
              <a:buFont typeface="Wingdings" pitchFamily="2" charset="2"/>
              <a:buChar char="ü"/>
            </a:pPr>
            <a:r>
              <a:rPr lang="en-US"/>
              <a:t> </a:t>
            </a:r>
          </a:p>
        </p:txBody>
      </p:sp>
      <p:sp>
        <p:nvSpPr>
          <p:cNvPr id="11275" name="Text Box 13"/>
          <p:cNvSpPr txBox="1">
            <a:spLocks noChangeArrowheads="1"/>
          </p:cNvSpPr>
          <p:nvPr/>
        </p:nvSpPr>
        <p:spPr bwMode="auto">
          <a:xfrm>
            <a:off x="5076825" y="270827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0000"/>
              </a:buClr>
              <a:buSzPct val="100000"/>
              <a:buFont typeface="Wingdings" pitchFamily="2" charset="2"/>
              <a:buChar char="ü"/>
            </a:pPr>
            <a:r>
              <a:rPr lang="en-US"/>
              <a:t> </a:t>
            </a:r>
          </a:p>
        </p:txBody>
      </p:sp>
      <p:sp>
        <p:nvSpPr>
          <p:cNvPr id="11276" name="Text Box 13"/>
          <p:cNvSpPr txBox="1">
            <a:spLocks noChangeArrowheads="1"/>
          </p:cNvSpPr>
          <p:nvPr/>
        </p:nvSpPr>
        <p:spPr bwMode="auto">
          <a:xfrm>
            <a:off x="5076825" y="321310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0000"/>
              </a:buClr>
              <a:buSzPct val="100000"/>
              <a:buFont typeface="Wingdings" pitchFamily="2" charset="2"/>
              <a:buChar char="ü"/>
            </a:pPr>
            <a:r>
              <a:rPr lang="en-US"/>
              <a:t> </a:t>
            </a:r>
          </a:p>
        </p:txBody>
      </p:sp>
      <p:sp>
        <p:nvSpPr>
          <p:cNvPr id="11277" name="Text Box 13"/>
          <p:cNvSpPr txBox="1">
            <a:spLocks noChangeArrowheads="1"/>
          </p:cNvSpPr>
          <p:nvPr/>
        </p:nvSpPr>
        <p:spPr bwMode="auto">
          <a:xfrm>
            <a:off x="5076825" y="37893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0000"/>
              </a:buClr>
              <a:buSzPct val="100000"/>
              <a:buFont typeface="Wingdings" pitchFamily="2" charset="2"/>
              <a:buChar char="ü"/>
            </a:pPr>
            <a:r>
              <a:rPr lang="en-US"/>
              <a:t> </a:t>
            </a:r>
          </a:p>
        </p:txBody>
      </p:sp>
      <p:sp>
        <p:nvSpPr>
          <p:cNvPr id="11278" name="Text Box 13"/>
          <p:cNvSpPr txBox="1">
            <a:spLocks noChangeArrowheads="1"/>
          </p:cNvSpPr>
          <p:nvPr/>
        </p:nvSpPr>
        <p:spPr bwMode="auto">
          <a:xfrm>
            <a:off x="5076825" y="4365625"/>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cs typeface="Arial" charset="0"/>
              </a:defRPr>
            </a:lvl1pPr>
            <a:lvl2pPr eaLnBrk="0" hangingPunct="0">
              <a:defRPr sz="2400">
                <a:solidFill>
                  <a:schemeClr val="bg1"/>
                </a:solidFill>
                <a:latin typeface="Times New Roman" pitchFamily="18" charset="0"/>
                <a:cs typeface="Arial" charset="0"/>
              </a:defRPr>
            </a:lvl2pPr>
            <a:lvl3pPr eaLnBrk="0" hangingPunct="0">
              <a:defRPr sz="2400">
                <a:solidFill>
                  <a:schemeClr val="bg1"/>
                </a:solidFill>
                <a:latin typeface="Times New Roman" pitchFamily="18" charset="0"/>
                <a:cs typeface="Arial" charset="0"/>
              </a:defRPr>
            </a:lvl3pPr>
            <a:lvl4pPr eaLnBrk="0" hangingPunct="0">
              <a:defRPr sz="2400">
                <a:solidFill>
                  <a:schemeClr val="bg1"/>
                </a:solidFill>
                <a:latin typeface="Times New Roman" pitchFamily="18" charset="0"/>
                <a:cs typeface="Arial" charset="0"/>
              </a:defRPr>
            </a:lvl4pPr>
            <a:lvl5pPr eaLnBrk="0" hangingPunct="0">
              <a:defRPr sz="2400">
                <a:solidFill>
                  <a:schemeClr val="bg1"/>
                </a:solidFill>
                <a:latin typeface="Times New Roman" pitchFamily="18" charset="0"/>
                <a:cs typeface="Arial" charset="0"/>
              </a:defRPr>
            </a:lvl5pPr>
            <a:lvl6pPr marL="2514600" indent="-2286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eaLnBrk="0" fontAlgn="base" hangingPunct="0">
              <a:spcBef>
                <a:spcPct val="0"/>
              </a:spcBef>
              <a:spcAft>
                <a:spcPct val="0"/>
              </a:spcAft>
              <a:defRPr sz="2400">
                <a:solidFill>
                  <a:schemeClr val="bg1"/>
                </a:solidFill>
                <a:latin typeface="Times New Roman" pitchFamily="18" charset="0"/>
                <a:cs typeface="Arial" charset="0"/>
              </a:defRPr>
            </a:lvl9pPr>
          </a:lstStyle>
          <a:p>
            <a:pPr defTabSz="914400" eaLnBrk="1" hangingPunct="1">
              <a:buClr>
                <a:srgbClr val="FF0000"/>
              </a:buClr>
              <a:buSzPct val="100000"/>
              <a:buFont typeface="Wingdings" pitchFamily="2" charset="2"/>
              <a:buChar char="ü"/>
            </a:pPr>
            <a:r>
              <a:rPr lang="en-US"/>
              <a:t> </a:t>
            </a:r>
          </a:p>
        </p:txBody>
      </p:sp>
      <p:sp>
        <p:nvSpPr>
          <p:cNvPr id="5"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noGrp="1"/>
          </p:cNvSpPr>
          <p:nvPr/>
        </p:nvSpPr>
        <p:spPr bwMode="auto">
          <a:xfrm>
            <a:off x="3124200" y="6245225"/>
            <a:ext cx="2894013" cy="474663"/>
          </a:xfrm>
          <a:prstGeom prst="rect">
            <a:avLst/>
          </a:prstGeom>
          <a:noFill/>
          <a:ln>
            <a:round/>
            <a:headEnd/>
            <a:tailEnd/>
          </a:ln>
        </p:spPr>
        <p:txBody>
          <a:bodyPr lIns="90000" tIns="46800" rIns="90000" bIns="46800" anchor="b"/>
          <a:lstStyle>
            <a:lvl1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1pPr>
            <a:lvl2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2pPr>
            <a:lvl3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3pPr>
            <a:lvl4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4pPr>
            <a:lvl5pPr>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Arial" charset="0"/>
              </a:defRPr>
            </a:lvl9pPr>
          </a:lstStyle>
          <a:p>
            <a:pPr algn="ctr">
              <a:defRPr/>
            </a:pPr>
            <a:r>
              <a:rPr lang="en-US" sz="1400">
                <a:solidFill>
                  <a:srgbClr val="FFFF00"/>
                </a:solidFill>
                <a:effectLst>
                  <a:outerShdw blurRad="38100" dist="38100" dir="2700000" algn="tl">
                    <a:srgbClr val="C0C0C0"/>
                  </a:outerShdw>
                </a:effectLst>
                <a:latin typeface="Arial" charset="0"/>
              </a:rPr>
              <a:t>Hanover, May/June 2011</a:t>
            </a:r>
          </a:p>
        </p:txBody>
      </p:sp>
      <p:sp>
        <p:nvSpPr>
          <p:cNvPr id="12291" name="Rectangle 1"/>
          <p:cNvSpPr>
            <a:spLocks noChangeArrowheads="1"/>
          </p:cNvSpPr>
          <p:nvPr/>
        </p:nvSpPr>
        <p:spPr bwMode="auto">
          <a:xfrm>
            <a:off x="1331913" y="1052513"/>
            <a:ext cx="6624637" cy="5329237"/>
          </a:xfrm>
          <a:prstGeom prst="rect">
            <a:avLst/>
          </a:prstGeom>
          <a:solidFill>
            <a:srgbClr val="FFFFFF"/>
          </a:solidFill>
          <a:ln w="9360">
            <a:solidFill>
              <a:srgbClr val="FFFFFF"/>
            </a:solidFill>
            <a:miter lim="800000"/>
            <a:headEnd/>
            <a:tailEnd/>
          </a:ln>
        </p:spPr>
        <p:txBody>
          <a:bodyPr wrap="none" anchor="ctr"/>
          <a:lstStyle/>
          <a:p>
            <a:pPr defTabSz="914400">
              <a:buClr>
                <a:srgbClr val="000000"/>
              </a:buClr>
              <a:buSzPct val="100000"/>
              <a:buFont typeface="Times New Roman" pitchFamily="18" charset="0"/>
              <a:buNone/>
            </a:pPr>
            <a:endParaRPr lang="en-ZA"/>
          </a:p>
        </p:txBody>
      </p:sp>
      <p:sp>
        <p:nvSpPr>
          <p:cNvPr id="21506" name="Rectangle 2"/>
          <p:cNvSpPr>
            <a:spLocks noGrp="1" noChangeArrowheads="1"/>
          </p:cNvSpPr>
          <p:nvPr>
            <p:ph type="title" idx="4294967295"/>
          </p:nvPr>
        </p:nvSpPr>
        <p:spPr>
          <a:xfrm>
            <a:off x="457200" y="292100"/>
            <a:ext cx="8229600" cy="9763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t>Analysis Procedures</a:t>
            </a:r>
          </a:p>
        </p:txBody>
      </p:sp>
      <p:pic>
        <p:nvPicPr>
          <p:cNvPr id="12293" name="Picture 5" descr="flow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96975"/>
            <a:ext cx="460851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7763</TotalTime>
  <Words>1121</Words>
  <Application>Microsoft Office PowerPoint</Application>
  <PresentationFormat>On-screen Show (4:3)</PresentationFormat>
  <Paragraphs>121</Paragraphs>
  <Slides>19</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19</vt:i4>
      </vt:variant>
    </vt:vector>
  </HeadingPairs>
  <TitlesOfParts>
    <vt:vector size="28" baseType="lpstr">
      <vt:lpstr>Times New Roman</vt:lpstr>
      <vt:lpstr>Arial</vt:lpstr>
      <vt:lpstr>Wingdings</vt:lpstr>
      <vt:lpstr>Symbol</vt:lpstr>
      <vt:lpstr>Default Design</vt:lpstr>
      <vt:lpstr>1_Default Design</vt:lpstr>
      <vt:lpstr>CorelDRAW 11.0 Graphic</vt:lpstr>
      <vt:lpstr>CorelDRAW 13.0 Graphic</vt:lpstr>
      <vt:lpstr>Equation</vt:lpstr>
      <vt:lpstr>Analysis of waves near the magnetopause during a period of FLR activity recorded by the Sanae radar </vt:lpstr>
      <vt:lpstr>Setting the scene (Part 1)</vt:lpstr>
      <vt:lpstr>Setting the scene (Part 2)</vt:lpstr>
      <vt:lpstr>Earlier result: 07 June 2000</vt:lpstr>
      <vt:lpstr>Doppler velocity in Sanae Beam 4</vt:lpstr>
      <vt:lpstr>03 June 2006</vt:lpstr>
      <vt:lpstr>PowerPoint Presentation</vt:lpstr>
      <vt:lpstr>CLUSTER 4 raw data (GSE) Start time 10:00 UT</vt:lpstr>
      <vt:lpstr>Analysis Procedures</vt:lpstr>
      <vt:lpstr>Multi-Taper (Window) Method</vt:lpstr>
      <vt:lpstr>MTM Spectra of  Sanae Radar (Beam 4) and Cluster 4 Vy component</vt:lpstr>
      <vt:lpstr>2.1 mHz MTM reconstructed signal</vt:lpstr>
      <vt:lpstr>Coherence between CLUSTER and Sanae radar</vt:lpstr>
      <vt:lpstr>Some Properties of MHD Waves</vt:lpstr>
      <vt:lpstr>General conditions in the magnetosheath</vt:lpstr>
      <vt:lpstr>Contributions to 2.1mHz Wave energy density</vt:lpstr>
      <vt:lpstr>Energy flux in CLUSTER rest frame</vt:lpstr>
      <vt:lpstr>Conclusions and future work</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SANAE Radar Status May 2004</dc:title>
  <dc:creator>Jon Rash</dc:creator>
  <cp:lastModifiedBy>User</cp:lastModifiedBy>
  <cp:revision>221</cp:revision>
  <cp:lastPrinted>2004-05-18T06:45:11Z</cp:lastPrinted>
  <dcterms:created xsi:type="dcterms:W3CDTF">2004-05-14T08:36:32Z</dcterms:created>
  <dcterms:modified xsi:type="dcterms:W3CDTF">2011-05-30T18:23:46Z</dcterms:modified>
</cp:coreProperties>
</file>